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73" r:id="rId2"/>
    <p:sldId id="274" r:id="rId3"/>
    <p:sldId id="284" r:id="rId4"/>
    <p:sldId id="283" r:id="rId5"/>
    <p:sldId id="275" r:id="rId6"/>
    <p:sldId id="285" r:id="rId7"/>
    <p:sldId id="286" r:id="rId8"/>
    <p:sldId id="289" r:id="rId9"/>
    <p:sldId id="276" r:id="rId10"/>
    <p:sldId id="287" r:id="rId11"/>
    <p:sldId id="280" r:id="rId12"/>
    <p:sldId id="295" r:id="rId13"/>
    <p:sldId id="292" r:id="rId14"/>
    <p:sldId id="293" r:id="rId15"/>
    <p:sldId id="296" r:id="rId16"/>
    <p:sldId id="297" r:id="rId17"/>
    <p:sldId id="298" r:id="rId18"/>
    <p:sldId id="299" r:id="rId19"/>
    <p:sldId id="294" r:id="rId20"/>
    <p:sldId id="277" r:id="rId21"/>
    <p:sldId id="291" r:id="rId22"/>
    <p:sldId id="278" r:id="rId23"/>
    <p:sldId id="290" r:id="rId24"/>
    <p:sldId id="279" r:id="rId25"/>
    <p:sldId id="288" r:id="rId26"/>
    <p:sldId id="256" r:id="rId27"/>
    <p:sldId id="300" r:id="rId28"/>
    <p:sldId id="257" r:id="rId29"/>
    <p:sldId id="281" r:id="rId30"/>
    <p:sldId id="282" r:id="rId31"/>
    <p:sldId id="301" r:id="rId32"/>
    <p:sldId id="259" r:id="rId33"/>
    <p:sldId id="261" r:id="rId34"/>
    <p:sldId id="305" r:id="rId35"/>
    <p:sldId id="306" r:id="rId36"/>
    <p:sldId id="304" r:id="rId37"/>
    <p:sldId id="264" r:id="rId38"/>
    <p:sldId id="307" r:id="rId39"/>
    <p:sldId id="308" r:id="rId40"/>
    <p:sldId id="258" r:id="rId41"/>
    <p:sldId id="303" r:id="rId42"/>
    <p:sldId id="266" r:id="rId43"/>
    <p:sldId id="260" r:id="rId44"/>
    <p:sldId id="262" r:id="rId45"/>
    <p:sldId id="263" r:id="rId46"/>
    <p:sldId id="302" r:id="rId47"/>
    <p:sldId id="265" r:id="rId48"/>
    <p:sldId id="267" r:id="rId49"/>
    <p:sldId id="268" r:id="rId50"/>
    <p:sldId id="269" r:id="rId51"/>
    <p:sldId id="270" r:id="rId52"/>
    <p:sldId id="271" r:id="rId53"/>
    <p:sldId id="272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9E266-26FD-4886-BD7E-83F85EBE7A46}" v="1" dt="2020-04-23T14:18:53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141" autoAdjust="0"/>
  </p:normalViewPr>
  <p:slideViewPr>
    <p:cSldViewPr snapToGrid="0">
      <p:cViewPr varScale="1">
        <p:scale>
          <a:sx n="91" d="100"/>
          <a:sy n="91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ONG TIAN EN#" userId="57a2aa2f-d61e-489c-ae98-aad6017c18db" providerId="ADAL" clId="{BD050AE6-0D4E-4145-ADC6-99F5A37E432C}"/>
    <pc:docChg chg="custSel modSld">
      <pc:chgData name="#CHONG TIAN EN#" userId="57a2aa2f-d61e-489c-ae98-aad6017c18db" providerId="ADAL" clId="{BD050AE6-0D4E-4145-ADC6-99F5A37E432C}" dt="2019-11-01T05:51:46.831" v="15" actId="478"/>
      <pc:docMkLst>
        <pc:docMk/>
      </pc:docMkLst>
      <pc:sldChg chg="modNotesTx">
        <pc:chgData name="#CHONG TIAN EN#" userId="57a2aa2f-d61e-489c-ae98-aad6017c18db" providerId="ADAL" clId="{BD050AE6-0D4E-4145-ADC6-99F5A37E432C}" dt="2019-11-01T05:27:16.342" v="14" actId="20577"/>
        <pc:sldMkLst>
          <pc:docMk/>
          <pc:sldMk cId="1974240172" sldId="298"/>
        </pc:sldMkLst>
      </pc:sldChg>
      <pc:sldChg chg="delSp">
        <pc:chgData name="#CHONG TIAN EN#" userId="57a2aa2f-d61e-489c-ae98-aad6017c18db" providerId="ADAL" clId="{BD050AE6-0D4E-4145-ADC6-99F5A37E432C}" dt="2019-11-01T05:51:46.831" v="15" actId="478"/>
        <pc:sldMkLst>
          <pc:docMk/>
          <pc:sldMk cId="3576133687" sldId="300"/>
        </pc:sldMkLst>
        <pc:spChg chg="del">
          <ac:chgData name="#CHONG TIAN EN#" userId="57a2aa2f-d61e-489c-ae98-aad6017c18db" providerId="ADAL" clId="{BD050AE6-0D4E-4145-ADC6-99F5A37E432C}" dt="2019-11-01T05:51:46.831" v="15" actId="478"/>
          <ac:spMkLst>
            <pc:docMk/>
            <pc:sldMk cId="3576133687" sldId="300"/>
            <ac:spMk id="8" creationId="{E4B16953-BBCF-42CF-A191-8DB3D24585F8}"/>
          </ac:spMkLst>
        </pc:spChg>
      </pc:sldChg>
    </pc:docChg>
  </pc:docChgLst>
  <pc:docChgLst>
    <pc:chgData name="#CHONG TIAN EN#" userId="57a2aa2f-d61e-489c-ae98-aad6017c18db" providerId="ADAL" clId="{385DF838-FCCA-475E-800B-A81E3931B5DA}"/>
    <pc:docChg chg="undo redo custSel addSld delSld modSld sldOrd">
      <pc:chgData name="#CHONG TIAN EN#" userId="57a2aa2f-d61e-489c-ae98-aad6017c18db" providerId="ADAL" clId="{385DF838-FCCA-475E-800B-A81E3931B5DA}" dt="2019-10-25T03:56:44.069" v="3719" actId="478"/>
      <pc:docMkLst>
        <pc:docMk/>
      </pc:docMkLst>
      <pc:sldChg chg="addSp delSp modSp add ord">
        <pc:chgData name="#CHONG TIAN EN#" userId="57a2aa2f-d61e-489c-ae98-aad6017c18db" providerId="ADAL" clId="{385DF838-FCCA-475E-800B-A81E3931B5DA}" dt="2019-10-25T02:17:26.708" v="2623"/>
        <pc:sldMkLst>
          <pc:docMk/>
          <pc:sldMk cId="3657966409" sldId="257"/>
        </pc:sldMkLst>
        <pc:spChg chg="mod">
          <ac:chgData name="#CHONG TIAN EN#" userId="57a2aa2f-d61e-489c-ae98-aad6017c18db" providerId="ADAL" clId="{385DF838-FCCA-475E-800B-A81E3931B5DA}" dt="2019-10-21T13:10:57.951" v="7" actId="20577"/>
          <ac:spMkLst>
            <pc:docMk/>
            <pc:sldMk cId="3657966409" sldId="257"/>
            <ac:spMk id="2" creationId="{44769521-70DE-4DE6-B52D-4979E7B8F1FD}"/>
          </ac:spMkLst>
        </pc:spChg>
        <pc:spChg chg="del">
          <ac:chgData name="#CHONG TIAN EN#" userId="57a2aa2f-d61e-489c-ae98-aad6017c18db" providerId="ADAL" clId="{385DF838-FCCA-475E-800B-A81E3931B5DA}" dt="2019-10-21T13:03:38.965" v="1"/>
          <ac:spMkLst>
            <pc:docMk/>
            <pc:sldMk cId="3657966409" sldId="257"/>
            <ac:spMk id="3" creationId="{506CF595-919B-4E4E-98CD-1DE48227B542}"/>
          </ac:spMkLst>
        </pc:spChg>
        <pc:picChg chg="add">
          <ac:chgData name="#CHONG TIAN EN#" userId="57a2aa2f-d61e-489c-ae98-aad6017c18db" providerId="ADAL" clId="{385DF838-FCCA-475E-800B-A81E3931B5DA}" dt="2019-10-21T13:03:38.965" v="1"/>
          <ac:picMkLst>
            <pc:docMk/>
            <pc:sldMk cId="3657966409" sldId="257"/>
            <ac:picMk id="1026" creationId="{014DFDCC-CA5E-4A79-A89D-7D1885BB93D0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5T03:43:22.683" v="3610"/>
        <pc:sldMkLst>
          <pc:docMk/>
          <pc:sldMk cId="1312907822" sldId="258"/>
        </pc:sldMkLst>
        <pc:spChg chg="mod">
          <ac:chgData name="#CHONG TIAN EN#" userId="57a2aa2f-d61e-489c-ae98-aad6017c18db" providerId="ADAL" clId="{385DF838-FCCA-475E-800B-A81E3931B5DA}" dt="2019-10-21T13:10:23.574" v="4"/>
          <ac:spMkLst>
            <pc:docMk/>
            <pc:sldMk cId="1312907822" sldId="258"/>
            <ac:spMk id="2" creationId="{0C8C1EB6-7415-4E9D-A329-2912B8CD36F1}"/>
          </ac:spMkLst>
        </pc:spChg>
        <pc:spChg chg="del">
          <ac:chgData name="#CHONG TIAN EN#" userId="57a2aa2f-d61e-489c-ae98-aad6017c18db" providerId="ADAL" clId="{385DF838-FCCA-475E-800B-A81E3931B5DA}" dt="2019-10-21T13:09:58.684" v="3"/>
          <ac:spMkLst>
            <pc:docMk/>
            <pc:sldMk cId="1312907822" sldId="258"/>
            <ac:spMk id="3" creationId="{55B690A0-04AC-456F-A7A0-9CC182316EE5}"/>
          </ac:spMkLst>
        </pc:spChg>
        <pc:picChg chg="add mod">
          <ac:chgData name="#CHONG TIAN EN#" userId="57a2aa2f-d61e-489c-ae98-aad6017c18db" providerId="ADAL" clId="{385DF838-FCCA-475E-800B-A81E3931B5DA}" dt="2019-10-21T13:11:51.919" v="8" actId="732"/>
          <ac:picMkLst>
            <pc:docMk/>
            <pc:sldMk cId="1312907822" sldId="258"/>
            <ac:picMk id="2050" creationId="{CF69D3CC-CDAE-4CB9-86FC-540EC0F559C5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5T02:21:43.016" v="2680"/>
        <pc:sldMkLst>
          <pc:docMk/>
          <pc:sldMk cId="2031468136" sldId="259"/>
        </pc:sldMkLst>
        <pc:spChg chg="mod">
          <ac:chgData name="#CHONG TIAN EN#" userId="57a2aa2f-d61e-489c-ae98-aad6017c18db" providerId="ADAL" clId="{385DF838-FCCA-475E-800B-A81E3931B5DA}" dt="2019-10-21T13:13:22.101" v="12"/>
          <ac:spMkLst>
            <pc:docMk/>
            <pc:sldMk cId="2031468136" sldId="259"/>
            <ac:spMk id="2" creationId="{3812D57F-A7C1-450C-88FF-CF844C1028B2}"/>
          </ac:spMkLst>
        </pc:spChg>
        <pc:spChg chg="del">
          <ac:chgData name="#CHONG TIAN EN#" userId="57a2aa2f-d61e-489c-ae98-aad6017c18db" providerId="ADAL" clId="{385DF838-FCCA-475E-800B-A81E3931B5DA}" dt="2019-10-21T13:12:25.219" v="10"/>
          <ac:spMkLst>
            <pc:docMk/>
            <pc:sldMk cId="2031468136" sldId="259"/>
            <ac:spMk id="3" creationId="{4BF598D9-E327-48EB-8530-3E8BA949106D}"/>
          </ac:spMkLst>
        </pc:spChg>
        <pc:picChg chg="add mod">
          <ac:chgData name="#CHONG TIAN EN#" userId="57a2aa2f-d61e-489c-ae98-aad6017c18db" providerId="ADAL" clId="{385DF838-FCCA-475E-800B-A81E3931B5DA}" dt="2019-10-21T13:13:04.098" v="11" actId="732"/>
          <ac:picMkLst>
            <pc:docMk/>
            <pc:sldMk cId="2031468136" sldId="259"/>
            <ac:picMk id="3074" creationId="{019ADC8D-618B-42BF-8544-AFE5C66D44DD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1T14:11:01.469" v="92" actId="20577"/>
        <pc:sldMkLst>
          <pc:docMk/>
          <pc:sldMk cId="2844885895" sldId="260"/>
        </pc:sldMkLst>
        <pc:spChg chg="mod">
          <ac:chgData name="#CHONG TIAN EN#" userId="57a2aa2f-d61e-489c-ae98-aad6017c18db" providerId="ADAL" clId="{385DF838-FCCA-475E-800B-A81E3931B5DA}" dt="2019-10-21T14:11:01.469" v="92" actId="20577"/>
          <ac:spMkLst>
            <pc:docMk/>
            <pc:sldMk cId="2844885895" sldId="260"/>
            <ac:spMk id="2" creationId="{AEE36D39-2A72-463A-945C-F75767E999EE}"/>
          </ac:spMkLst>
        </pc:spChg>
        <pc:spChg chg="del">
          <ac:chgData name="#CHONG TIAN EN#" userId="57a2aa2f-d61e-489c-ae98-aad6017c18db" providerId="ADAL" clId="{385DF838-FCCA-475E-800B-A81E3931B5DA}" dt="2019-10-21T13:14:10.811" v="15"/>
          <ac:spMkLst>
            <pc:docMk/>
            <pc:sldMk cId="2844885895" sldId="260"/>
            <ac:spMk id="3" creationId="{730CD6F5-4C38-44C4-BFC5-65D4D79438EE}"/>
          </ac:spMkLst>
        </pc:spChg>
        <pc:picChg chg="add mod">
          <ac:chgData name="#CHONG TIAN EN#" userId="57a2aa2f-d61e-489c-ae98-aad6017c18db" providerId="ADAL" clId="{385DF838-FCCA-475E-800B-A81E3931B5DA}" dt="2019-10-21T13:14:32.161" v="17" actId="732"/>
          <ac:picMkLst>
            <pc:docMk/>
            <pc:sldMk cId="2844885895" sldId="260"/>
            <ac:picMk id="4098" creationId="{E4D7DEA0-85F3-4C20-98D5-589AFBD81E15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5T02:29:22.178" v="2746" actId="1076"/>
        <pc:sldMkLst>
          <pc:docMk/>
          <pc:sldMk cId="3064454945" sldId="261"/>
        </pc:sldMkLst>
        <pc:spChg chg="mod">
          <ac:chgData name="#CHONG TIAN EN#" userId="57a2aa2f-d61e-489c-ae98-aad6017c18db" providerId="ADAL" clId="{385DF838-FCCA-475E-800B-A81E3931B5DA}" dt="2019-10-21T13:55:14.925" v="20"/>
          <ac:spMkLst>
            <pc:docMk/>
            <pc:sldMk cId="3064454945" sldId="261"/>
            <ac:spMk id="2" creationId="{31940578-73F3-4019-BF6F-F51A6A42EA38}"/>
          </ac:spMkLst>
        </pc:spChg>
        <pc:spChg chg="del">
          <ac:chgData name="#CHONG TIAN EN#" userId="57a2aa2f-d61e-489c-ae98-aad6017c18db" providerId="ADAL" clId="{385DF838-FCCA-475E-800B-A81E3931B5DA}" dt="2019-10-21T13:54:57.836" v="19"/>
          <ac:spMkLst>
            <pc:docMk/>
            <pc:sldMk cId="3064454945" sldId="261"/>
            <ac:spMk id="3" creationId="{C8F5F5B7-7ED9-4A80-8628-213A5E32CD39}"/>
          </ac:spMkLst>
        </pc:spChg>
        <pc:picChg chg="add mod">
          <ac:chgData name="#CHONG TIAN EN#" userId="57a2aa2f-d61e-489c-ae98-aad6017c18db" providerId="ADAL" clId="{385DF838-FCCA-475E-800B-A81E3931B5DA}" dt="2019-10-25T02:29:22.178" v="2746" actId="1076"/>
          <ac:picMkLst>
            <pc:docMk/>
            <pc:sldMk cId="3064454945" sldId="261"/>
            <ac:picMk id="5122" creationId="{F8ACF6C3-D11E-4B80-B44D-3B16A7F614BE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1T14:12:14.688" v="96" actId="20577"/>
        <pc:sldMkLst>
          <pc:docMk/>
          <pc:sldMk cId="1891804551" sldId="262"/>
        </pc:sldMkLst>
        <pc:spChg chg="mod">
          <ac:chgData name="#CHONG TIAN EN#" userId="57a2aa2f-d61e-489c-ae98-aad6017c18db" providerId="ADAL" clId="{385DF838-FCCA-475E-800B-A81E3931B5DA}" dt="2019-10-21T14:12:14.688" v="96" actId="20577"/>
          <ac:spMkLst>
            <pc:docMk/>
            <pc:sldMk cId="1891804551" sldId="262"/>
            <ac:spMk id="2" creationId="{1930BFB8-B7AD-4672-A877-9F624DEE1581}"/>
          </ac:spMkLst>
        </pc:spChg>
        <pc:spChg chg="del">
          <ac:chgData name="#CHONG TIAN EN#" userId="57a2aa2f-d61e-489c-ae98-aad6017c18db" providerId="ADAL" clId="{385DF838-FCCA-475E-800B-A81E3931B5DA}" dt="2019-10-21T13:55:58.828" v="22"/>
          <ac:spMkLst>
            <pc:docMk/>
            <pc:sldMk cId="1891804551" sldId="262"/>
            <ac:spMk id="3" creationId="{6FC6A041-29CB-4B54-844C-47D9A98B5FF9}"/>
          </ac:spMkLst>
        </pc:spChg>
        <pc:picChg chg="add">
          <ac:chgData name="#CHONG TIAN EN#" userId="57a2aa2f-d61e-489c-ae98-aad6017c18db" providerId="ADAL" clId="{385DF838-FCCA-475E-800B-A81E3931B5DA}" dt="2019-10-21T13:55:58.828" v="22"/>
          <ac:picMkLst>
            <pc:docMk/>
            <pc:sldMk cId="1891804551" sldId="262"/>
            <ac:picMk id="6146" creationId="{039AC0DB-7C79-4627-A711-68313D986A0E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1T14:12:20.092" v="100" actId="20577"/>
        <pc:sldMkLst>
          <pc:docMk/>
          <pc:sldMk cId="311324183" sldId="263"/>
        </pc:sldMkLst>
        <pc:spChg chg="mod">
          <ac:chgData name="#CHONG TIAN EN#" userId="57a2aa2f-d61e-489c-ae98-aad6017c18db" providerId="ADAL" clId="{385DF838-FCCA-475E-800B-A81E3931B5DA}" dt="2019-10-21T14:12:20.092" v="100" actId="20577"/>
          <ac:spMkLst>
            <pc:docMk/>
            <pc:sldMk cId="311324183" sldId="263"/>
            <ac:spMk id="2" creationId="{A95BCF0C-3E10-4CF6-B328-BEC7A2509ED6}"/>
          </ac:spMkLst>
        </pc:spChg>
        <pc:spChg chg="del">
          <ac:chgData name="#CHONG TIAN EN#" userId="57a2aa2f-d61e-489c-ae98-aad6017c18db" providerId="ADAL" clId="{385DF838-FCCA-475E-800B-A81E3931B5DA}" dt="2019-10-21T13:57:57.850" v="28"/>
          <ac:spMkLst>
            <pc:docMk/>
            <pc:sldMk cId="311324183" sldId="263"/>
            <ac:spMk id="3" creationId="{660D5BDF-6A40-4D41-9438-ADDEAA369F85}"/>
          </ac:spMkLst>
        </pc:spChg>
        <pc:picChg chg="add del">
          <ac:chgData name="#CHONG TIAN EN#" userId="57a2aa2f-d61e-489c-ae98-aad6017c18db" providerId="ADAL" clId="{385DF838-FCCA-475E-800B-A81E3931B5DA}" dt="2019-10-21T13:57:55.983" v="27" actId="478"/>
          <ac:picMkLst>
            <pc:docMk/>
            <pc:sldMk cId="311324183" sldId="263"/>
            <ac:picMk id="7170" creationId="{92DCADF6-9857-43A4-BF38-DA19693F2FFF}"/>
          </ac:picMkLst>
        </pc:picChg>
        <pc:picChg chg="add">
          <ac:chgData name="#CHONG TIAN EN#" userId="57a2aa2f-d61e-489c-ae98-aad6017c18db" providerId="ADAL" clId="{385DF838-FCCA-475E-800B-A81E3931B5DA}" dt="2019-10-21T13:57:57.850" v="28"/>
          <ac:picMkLst>
            <pc:docMk/>
            <pc:sldMk cId="311324183" sldId="263"/>
            <ac:picMk id="7172" creationId="{A26A381B-F7E0-4D3B-A41F-5D83504E2F04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5T03:23:53.989" v="2960" actId="14100"/>
        <pc:sldMkLst>
          <pc:docMk/>
          <pc:sldMk cId="522501099" sldId="264"/>
        </pc:sldMkLst>
        <pc:spChg chg="mod">
          <ac:chgData name="#CHONG TIAN EN#" userId="57a2aa2f-d61e-489c-ae98-aad6017c18db" providerId="ADAL" clId="{385DF838-FCCA-475E-800B-A81E3931B5DA}" dt="2019-10-21T14:01:11.755" v="38"/>
          <ac:spMkLst>
            <pc:docMk/>
            <pc:sldMk cId="522501099" sldId="264"/>
            <ac:spMk id="2" creationId="{02F4344C-23BF-40DB-8A56-258948A14606}"/>
          </ac:spMkLst>
        </pc:spChg>
        <pc:spChg chg="del">
          <ac:chgData name="#CHONG TIAN EN#" userId="57a2aa2f-d61e-489c-ae98-aad6017c18db" providerId="ADAL" clId="{385DF838-FCCA-475E-800B-A81E3931B5DA}" dt="2019-10-21T14:01:20.154" v="39"/>
          <ac:spMkLst>
            <pc:docMk/>
            <pc:sldMk cId="522501099" sldId="264"/>
            <ac:spMk id="3" creationId="{BC83CE26-F48F-40F0-AE5B-627C10D5D97A}"/>
          </ac:spMkLst>
        </pc:spChg>
        <pc:picChg chg="add mod">
          <ac:chgData name="#CHONG TIAN EN#" userId="57a2aa2f-d61e-489c-ae98-aad6017c18db" providerId="ADAL" clId="{385DF838-FCCA-475E-800B-A81E3931B5DA}" dt="2019-10-25T03:23:53.989" v="2960" actId="14100"/>
          <ac:picMkLst>
            <pc:docMk/>
            <pc:sldMk cId="522501099" sldId="264"/>
            <ac:picMk id="8194" creationId="{24170977-DB2F-4A4D-926F-353F840D619E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1T14:13:18.580" v="104" actId="20577"/>
        <pc:sldMkLst>
          <pc:docMk/>
          <pc:sldMk cId="2134346215" sldId="265"/>
        </pc:sldMkLst>
        <pc:spChg chg="mod">
          <ac:chgData name="#CHONG TIAN EN#" userId="57a2aa2f-d61e-489c-ae98-aad6017c18db" providerId="ADAL" clId="{385DF838-FCCA-475E-800B-A81E3931B5DA}" dt="2019-10-21T14:13:18.580" v="104" actId="20577"/>
          <ac:spMkLst>
            <pc:docMk/>
            <pc:sldMk cId="2134346215" sldId="265"/>
            <ac:spMk id="2" creationId="{3DF77F5F-F405-4CC1-96B0-8221EFC86184}"/>
          </ac:spMkLst>
        </pc:spChg>
        <pc:spChg chg="del">
          <ac:chgData name="#CHONG TIAN EN#" userId="57a2aa2f-d61e-489c-ae98-aad6017c18db" providerId="ADAL" clId="{385DF838-FCCA-475E-800B-A81E3931B5DA}" dt="2019-10-21T14:02:12.743" v="43"/>
          <ac:spMkLst>
            <pc:docMk/>
            <pc:sldMk cId="2134346215" sldId="265"/>
            <ac:spMk id="3" creationId="{1583663E-2C85-4D7A-9211-D22E78879792}"/>
          </ac:spMkLst>
        </pc:spChg>
        <pc:picChg chg="add mod">
          <ac:chgData name="#CHONG TIAN EN#" userId="57a2aa2f-d61e-489c-ae98-aad6017c18db" providerId="ADAL" clId="{385DF838-FCCA-475E-800B-A81E3931B5DA}" dt="2019-10-21T14:02:24.854" v="44" actId="732"/>
          <ac:picMkLst>
            <pc:docMk/>
            <pc:sldMk cId="2134346215" sldId="265"/>
            <ac:picMk id="9218" creationId="{A3AF2DD7-B3FD-4637-ADF2-25172DF4B3C4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5T02:22:32.129" v="2681"/>
        <pc:sldMkLst>
          <pc:docMk/>
          <pc:sldMk cId="1874112836" sldId="266"/>
        </pc:sldMkLst>
        <pc:spChg chg="mod">
          <ac:chgData name="#CHONG TIAN EN#" userId="57a2aa2f-d61e-489c-ae98-aad6017c18db" providerId="ADAL" clId="{385DF838-FCCA-475E-800B-A81E3931B5DA}" dt="2019-10-21T14:03:18.188" v="50" actId="14100"/>
          <ac:spMkLst>
            <pc:docMk/>
            <pc:sldMk cId="1874112836" sldId="266"/>
            <ac:spMk id="2" creationId="{AA173E7A-489F-4946-9C1C-0F6CEAC427BA}"/>
          </ac:spMkLst>
        </pc:spChg>
        <pc:spChg chg="del">
          <ac:chgData name="#CHONG TIAN EN#" userId="57a2aa2f-d61e-489c-ae98-aad6017c18db" providerId="ADAL" clId="{385DF838-FCCA-475E-800B-A81E3931B5DA}" dt="2019-10-21T14:03:01.434" v="47"/>
          <ac:spMkLst>
            <pc:docMk/>
            <pc:sldMk cId="1874112836" sldId="266"/>
            <ac:spMk id="3" creationId="{4103617A-53FE-4B7F-B6E2-598E4AFC2933}"/>
          </ac:spMkLst>
        </pc:spChg>
        <pc:picChg chg="add">
          <ac:chgData name="#CHONG TIAN EN#" userId="57a2aa2f-d61e-489c-ae98-aad6017c18db" providerId="ADAL" clId="{385DF838-FCCA-475E-800B-A81E3931B5DA}" dt="2019-10-21T14:03:01.434" v="47"/>
          <ac:picMkLst>
            <pc:docMk/>
            <pc:sldMk cId="1874112836" sldId="266"/>
            <ac:picMk id="10242" creationId="{9925C594-0886-4E5A-B4EB-10785DB053E0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1T14:13:53.834" v="108" actId="20577"/>
        <pc:sldMkLst>
          <pc:docMk/>
          <pc:sldMk cId="457871553" sldId="267"/>
        </pc:sldMkLst>
        <pc:spChg chg="mod">
          <ac:chgData name="#CHONG TIAN EN#" userId="57a2aa2f-d61e-489c-ae98-aad6017c18db" providerId="ADAL" clId="{385DF838-FCCA-475E-800B-A81E3931B5DA}" dt="2019-10-21T14:13:53.834" v="108" actId="20577"/>
          <ac:spMkLst>
            <pc:docMk/>
            <pc:sldMk cId="457871553" sldId="267"/>
            <ac:spMk id="2" creationId="{6DC612EF-343E-475F-BDDD-AE5E189B924E}"/>
          </ac:spMkLst>
        </pc:spChg>
        <pc:spChg chg="del">
          <ac:chgData name="#CHONG TIAN EN#" userId="57a2aa2f-d61e-489c-ae98-aad6017c18db" providerId="ADAL" clId="{385DF838-FCCA-475E-800B-A81E3931B5DA}" dt="2019-10-21T14:03:55.235" v="52"/>
          <ac:spMkLst>
            <pc:docMk/>
            <pc:sldMk cId="457871553" sldId="267"/>
            <ac:spMk id="3" creationId="{76D55439-803A-4589-A70F-7716587C1BEA}"/>
          </ac:spMkLst>
        </pc:spChg>
        <pc:picChg chg="add mod">
          <ac:chgData name="#CHONG TIAN EN#" userId="57a2aa2f-d61e-489c-ae98-aad6017c18db" providerId="ADAL" clId="{385DF838-FCCA-475E-800B-A81E3931B5DA}" dt="2019-10-21T14:04:02.059" v="53" actId="732"/>
          <ac:picMkLst>
            <pc:docMk/>
            <pc:sldMk cId="457871553" sldId="267"/>
            <ac:picMk id="11266" creationId="{A54C79B4-E14E-4962-8921-D512532F27F2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1T14:14:22.030" v="115" actId="20577"/>
        <pc:sldMkLst>
          <pc:docMk/>
          <pc:sldMk cId="2321763795" sldId="268"/>
        </pc:sldMkLst>
        <pc:spChg chg="mod">
          <ac:chgData name="#CHONG TIAN EN#" userId="57a2aa2f-d61e-489c-ae98-aad6017c18db" providerId="ADAL" clId="{385DF838-FCCA-475E-800B-A81E3931B5DA}" dt="2019-10-21T14:14:22.030" v="115" actId="20577"/>
          <ac:spMkLst>
            <pc:docMk/>
            <pc:sldMk cId="2321763795" sldId="268"/>
            <ac:spMk id="2" creationId="{C4E2D2C9-75F1-4D51-A032-6C378CCAD78F}"/>
          </ac:spMkLst>
        </pc:spChg>
        <pc:spChg chg="del">
          <ac:chgData name="#CHONG TIAN EN#" userId="57a2aa2f-d61e-489c-ae98-aad6017c18db" providerId="ADAL" clId="{385DF838-FCCA-475E-800B-A81E3931B5DA}" dt="2019-10-21T14:04:38.422" v="56"/>
          <ac:spMkLst>
            <pc:docMk/>
            <pc:sldMk cId="2321763795" sldId="268"/>
            <ac:spMk id="3" creationId="{907EAD12-35F8-4867-80EC-6B35FDC3C85C}"/>
          </ac:spMkLst>
        </pc:spChg>
        <pc:picChg chg="add mod">
          <ac:chgData name="#CHONG TIAN EN#" userId="57a2aa2f-d61e-489c-ae98-aad6017c18db" providerId="ADAL" clId="{385DF838-FCCA-475E-800B-A81E3931B5DA}" dt="2019-10-21T14:04:48.164" v="58" actId="732"/>
          <ac:picMkLst>
            <pc:docMk/>
            <pc:sldMk cId="2321763795" sldId="268"/>
            <ac:picMk id="12290" creationId="{FE1A521D-50AF-4946-98B3-9DC38F90138B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1T14:06:12.443" v="69" actId="1076"/>
        <pc:sldMkLst>
          <pc:docMk/>
          <pc:sldMk cId="724735207" sldId="269"/>
        </pc:sldMkLst>
        <pc:spChg chg="mod">
          <ac:chgData name="#CHONG TIAN EN#" userId="57a2aa2f-d61e-489c-ae98-aad6017c18db" providerId="ADAL" clId="{385DF838-FCCA-475E-800B-A81E3931B5DA}" dt="2019-10-21T14:06:00.147" v="67" actId="14100"/>
          <ac:spMkLst>
            <pc:docMk/>
            <pc:sldMk cId="724735207" sldId="269"/>
            <ac:spMk id="2" creationId="{45EB7D36-A846-479B-8E11-D9E85B65B84B}"/>
          </ac:spMkLst>
        </pc:spChg>
        <pc:spChg chg="del">
          <ac:chgData name="#CHONG TIAN EN#" userId="57a2aa2f-d61e-489c-ae98-aad6017c18db" providerId="ADAL" clId="{385DF838-FCCA-475E-800B-A81E3931B5DA}" dt="2019-10-21T14:06:09.421" v="68"/>
          <ac:spMkLst>
            <pc:docMk/>
            <pc:sldMk cId="724735207" sldId="269"/>
            <ac:spMk id="3" creationId="{74B831F0-79AC-488B-9950-FDC82AF2E048}"/>
          </ac:spMkLst>
        </pc:spChg>
        <pc:picChg chg="add mod">
          <ac:chgData name="#CHONG TIAN EN#" userId="57a2aa2f-d61e-489c-ae98-aad6017c18db" providerId="ADAL" clId="{385DF838-FCCA-475E-800B-A81E3931B5DA}" dt="2019-10-21T14:06:12.443" v="69" actId="1076"/>
          <ac:picMkLst>
            <pc:docMk/>
            <pc:sldMk cId="724735207" sldId="269"/>
            <ac:picMk id="13314" creationId="{194344A1-3DD3-420E-BDE2-020FF6081E7D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1T14:06:37.816" v="72"/>
        <pc:sldMkLst>
          <pc:docMk/>
          <pc:sldMk cId="438972619" sldId="270"/>
        </pc:sldMkLst>
        <pc:spChg chg="mod">
          <ac:chgData name="#CHONG TIAN EN#" userId="57a2aa2f-d61e-489c-ae98-aad6017c18db" providerId="ADAL" clId="{385DF838-FCCA-475E-800B-A81E3931B5DA}" dt="2019-10-21T14:06:37.816" v="72"/>
          <ac:spMkLst>
            <pc:docMk/>
            <pc:sldMk cId="438972619" sldId="270"/>
            <ac:spMk id="2" creationId="{7AC84A22-54FA-4A3C-9919-BEE3D470C294}"/>
          </ac:spMkLst>
        </pc:spChg>
        <pc:spChg chg="del">
          <ac:chgData name="#CHONG TIAN EN#" userId="57a2aa2f-d61e-489c-ae98-aad6017c18db" providerId="ADAL" clId="{385DF838-FCCA-475E-800B-A81E3931B5DA}" dt="2019-10-21T14:06:29.201" v="71"/>
          <ac:spMkLst>
            <pc:docMk/>
            <pc:sldMk cId="438972619" sldId="270"/>
            <ac:spMk id="3" creationId="{186D4FBA-E077-4C58-9451-99D1A3C5347C}"/>
          </ac:spMkLst>
        </pc:spChg>
        <pc:picChg chg="add">
          <ac:chgData name="#CHONG TIAN EN#" userId="57a2aa2f-d61e-489c-ae98-aad6017c18db" providerId="ADAL" clId="{385DF838-FCCA-475E-800B-A81E3931B5DA}" dt="2019-10-21T14:06:29.201" v="71"/>
          <ac:picMkLst>
            <pc:docMk/>
            <pc:sldMk cId="438972619" sldId="270"/>
            <ac:picMk id="14338" creationId="{E6D28782-4F3C-4E18-B677-89AFBABE86E4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1T14:07:51.245" v="75"/>
        <pc:sldMkLst>
          <pc:docMk/>
          <pc:sldMk cId="2236263185" sldId="271"/>
        </pc:sldMkLst>
        <pc:spChg chg="mod">
          <ac:chgData name="#CHONG TIAN EN#" userId="57a2aa2f-d61e-489c-ae98-aad6017c18db" providerId="ADAL" clId="{385DF838-FCCA-475E-800B-A81E3931B5DA}" dt="2019-10-21T14:07:51.245" v="75"/>
          <ac:spMkLst>
            <pc:docMk/>
            <pc:sldMk cId="2236263185" sldId="271"/>
            <ac:spMk id="2" creationId="{0B77B456-C530-4522-892B-2105D4CB6AA8}"/>
          </ac:spMkLst>
        </pc:spChg>
        <pc:spChg chg="del">
          <ac:chgData name="#CHONG TIAN EN#" userId="57a2aa2f-d61e-489c-ae98-aad6017c18db" providerId="ADAL" clId="{385DF838-FCCA-475E-800B-A81E3931B5DA}" dt="2019-10-21T14:06:59.582" v="74"/>
          <ac:spMkLst>
            <pc:docMk/>
            <pc:sldMk cId="2236263185" sldId="271"/>
            <ac:spMk id="3" creationId="{C58ECC98-D2B6-4AA3-9447-1E1BA3A4F9EB}"/>
          </ac:spMkLst>
        </pc:spChg>
        <pc:picChg chg="add">
          <ac:chgData name="#CHONG TIAN EN#" userId="57a2aa2f-d61e-489c-ae98-aad6017c18db" providerId="ADAL" clId="{385DF838-FCCA-475E-800B-A81E3931B5DA}" dt="2019-10-21T14:06:59.582" v="74"/>
          <ac:picMkLst>
            <pc:docMk/>
            <pc:sldMk cId="2236263185" sldId="271"/>
            <ac:picMk id="15362" creationId="{67F7983B-1063-4888-828B-F38A79526D30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5T03:56:44.069" v="3719" actId="478"/>
        <pc:sldMkLst>
          <pc:docMk/>
          <pc:sldMk cId="569361507" sldId="272"/>
        </pc:sldMkLst>
        <pc:spChg chg="mod">
          <ac:chgData name="#CHONG TIAN EN#" userId="57a2aa2f-d61e-489c-ae98-aad6017c18db" providerId="ADAL" clId="{385DF838-FCCA-475E-800B-A81E3931B5DA}" dt="2019-10-21T14:09:35.125" v="82" actId="27636"/>
          <ac:spMkLst>
            <pc:docMk/>
            <pc:sldMk cId="569361507" sldId="272"/>
            <ac:spMk id="2" creationId="{8A24B379-49FE-4062-BA74-0276033DC78A}"/>
          </ac:spMkLst>
        </pc:spChg>
        <pc:spChg chg="del">
          <ac:chgData name="#CHONG TIAN EN#" userId="57a2aa2f-d61e-489c-ae98-aad6017c18db" providerId="ADAL" clId="{385DF838-FCCA-475E-800B-A81E3931B5DA}" dt="2019-10-21T14:09:06.487" v="77"/>
          <ac:spMkLst>
            <pc:docMk/>
            <pc:sldMk cId="569361507" sldId="272"/>
            <ac:spMk id="3" creationId="{5E539C93-A863-4BF6-9C5E-E62EDECD7151}"/>
          </ac:spMkLst>
        </pc:spChg>
        <pc:spChg chg="add del mod">
          <ac:chgData name="#CHONG TIAN EN#" userId="57a2aa2f-d61e-489c-ae98-aad6017c18db" providerId="ADAL" clId="{385DF838-FCCA-475E-800B-A81E3931B5DA}" dt="2019-10-25T03:56:44.069" v="3719" actId="478"/>
          <ac:spMkLst>
            <pc:docMk/>
            <pc:sldMk cId="569361507" sldId="272"/>
            <ac:spMk id="4" creationId="{984FED9A-74A8-43DB-B63D-2D99B7A2583B}"/>
          </ac:spMkLst>
        </pc:spChg>
        <pc:picChg chg="add mod">
          <ac:chgData name="#CHONG TIAN EN#" userId="57a2aa2f-d61e-489c-ae98-aad6017c18db" providerId="ADAL" clId="{385DF838-FCCA-475E-800B-A81E3931B5DA}" dt="2019-10-21T14:10:22.790" v="88" actId="1076"/>
          <ac:picMkLst>
            <pc:docMk/>
            <pc:sldMk cId="569361507" sldId="272"/>
            <ac:picMk id="16386" creationId="{82D6D334-2100-46F1-9D9A-C7068C6B75EE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4T11:44:15.361" v="314"/>
        <pc:sldMkLst>
          <pc:docMk/>
          <pc:sldMk cId="1320058540" sldId="273"/>
        </pc:sldMkLst>
        <pc:spChg chg="mod">
          <ac:chgData name="#CHONG TIAN EN#" userId="57a2aa2f-d61e-489c-ae98-aad6017c18db" providerId="ADAL" clId="{385DF838-FCCA-475E-800B-A81E3931B5DA}" dt="2019-10-23T15:23:49.154" v="126"/>
          <ac:spMkLst>
            <pc:docMk/>
            <pc:sldMk cId="1320058540" sldId="273"/>
            <ac:spMk id="2" creationId="{59DD49C7-CE07-4533-B6DF-0E8811298E09}"/>
          </ac:spMkLst>
        </pc:spChg>
        <pc:spChg chg="mod">
          <ac:chgData name="#CHONG TIAN EN#" userId="57a2aa2f-d61e-489c-ae98-aad6017c18db" providerId="ADAL" clId="{385DF838-FCCA-475E-800B-A81E3931B5DA}" dt="2019-10-23T15:24:30.864" v="136" actId="20577"/>
          <ac:spMkLst>
            <pc:docMk/>
            <pc:sldMk cId="1320058540" sldId="273"/>
            <ac:spMk id="3" creationId="{594F68C2-AE40-4473-AC69-6E572B19BDA5}"/>
          </ac:spMkLst>
        </pc:spChg>
        <pc:graphicFrameChg chg="add del">
          <ac:chgData name="#CHONG TIAN EN#" userId="57a2aa2f-d61e-489c-ae98-aad6017c18db" providerId="ADAL" clId="{385DF838-FCCA-475E-800B-A81E3931B5DA}" dt="2019-10-23T15:23:40.510" v="123"/>
          <ac:graphicFrameMkLst>
            <pc:docMk/>
            <pc:sldMk cId="1320058540" sldId="273"/>
            <ac:graphicFrameMk id="4" creationId="{D3004CA2-205E-49F4-AC44-38DE35B57AAF}"/>
          </ac:graphicFrameMkLst>
        </pc:graphicFrameChg>
        <pc:graphicFrameChg chg="add del">
          <ac:chgData name="#CHONG TIAN EN#" userId="57a2aa2f-d61e-489c-ae98-aad6017c18db" providerId="ADAL" clId="{385DF838-FCCA-475E-800B-A81E3931B5DA}" dt="2019-10-23T15:23:48.933" v="125"/>
          <ac:graphicFrameMkLst>
            <pc:docMk/>
            <pc:sldMk cId="1320058540" sldId="273"/>
            <ac:graphicFrameMk id="5" creationId="{3154F957-439C-438D-B305-4C93199CC2FA}"/>
          </ac:graphicFrameMkLst>
        </pc:graphicFrameChg>
        <pc:graphicFrameChg chg="add del">
          <ac:chgData name="#CHONG TIAN EN#" userId="57a2aa2f-d61e-489c-ae98-aad6017c18db" providerId="ADAL" clId="{385DF838-FCCA-475E-800B-A81E3931B5DA}" dt="2019-10-23T15:24:21.160" v="128"/>
          <ac:graphicFrameMkLst>
            <pc:docMk/>
            <pc:sldMk cId="1320058540" sldId="273"/>
            <ac:graphicFrameMk id="6" creationId="{22B49320-8BBA-474F-81E6-6E31F3E213BF}"/>
          </ac:graphicFrameMkLst>
        </pc:graphicFrameChg>
      </pc:sldChg>
      <pc:sldChg chg="addSp delSp modSp add ord modNotesTx">
        <pc:chgData name="#CHONG TIAN EN#" userId="57a2aa2f-d61e-489c-ae98-aad6017c18db" providerId="ADAL" clId="{385DF838-FCCA-475E-800B-A81E3931B5DA}" dt="2019-10-24T13:19:17.713" v="1356" actId="20577"/>
        <pc:sldMkLst>
          <pc:docMk/>
          <pc:sldMk cId="1226624151" sldId="274"/>
        </pc:sldMkLst>
        <pc:spChg chg="mod">
          <ac:chgData name="#CHONG TIAN EN#" userId="57a2aa2f-d61e-489c-ae98-aad6017c18db" providerId="ADAL" clId="{385DF838-FCCA-475E-800B-A81E3931B5DA}" dt="2019-10-23T15:24:50.724" v="137"/>
          <ac:spMkLst>
            <pc:docMk/>
            <pc:sldMk cId="1226624151" sldId="274"/>
            <ac:spMk id="2" creationId="{6EBE7BD1-DD35-4A72-AF5D-FECE9E6830E7}"/>
          </ac:spMkLst>
        </pc:spChg>
        <pc:spChg chg="del">
          <ac:chgData name="#CHONG TIAN EN#" userId="57a2aa2f-d61e-489c-ae98-aad6017c18db" providerId="ADAL" clId="{385DF838-FCCA-475E-800B-A81E3931B5DA}" dt="2019-10-23T15:22:59.290" v="118"/>
          <ac:spMkLst>
            <pc:docMk/>
            <pc:sldMk cId="1226624151" sldId="274"/>
            <ac:spMk id="3" creationId="{46DE573B-A67B-45D4-8B77-1962C17A64F0}"/>
          </ac:spMkLst>
        </pc:spChg>
        <pc:picChg chg="add mod">
          <ac:chgData name="#CHONG TIAN EN#" userId="57a2aa2f-d61e-489c-ae98-aad6017c18db" providerId="ADAL" clId="{385DF838-FCCA-475E-800B-A81E3931B5DA}" dt="2019-10-23T15:23:10.697" v="121" actId="14100"/>
          <ac:picMkLst>
            <pc:docMk/>
            <pc:sldMk cId="1226624151" sldId="274"/>
            <ac:picMk id="4" creationId="{6D74D77A-571A-4DDB-B416-187E3BC07762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4T11:44:15.361" v="314"/>
        <pc:sldMkLst>
          <pc:docMk/>
          <pc:sldMk cId="3825183932" sldId="275"/>
        </pc:sldMkLst>
        <pc:spChg chg="mod">
          <ac:chgData name="#CHONG TIAN EN#" userId="57a2aa2f-d61e-489c-ae98-aad6017c18db" providerId="ADAL" clId="{385DF838-FCCA-475E-800B-A81E3931B5DA}" dt="2019-10-23T15:25:44.974" v="140"/>
          <ac:spMkLst>
            <pc:docMk/>
            <pc:sldMk cId="3825183932" sldId="275"/>
            <ac:spMk id="2" creationId="{B49640FE-C3AD-46A2-81F3-7495895EFE24}"/>
          </ac:spMkLst>
        </pc:spChg>
        <pc:spChg chg="del">
          <ac:chgData name="#CHONG TIAN EN#" userId="57a2aa2f-d61e-489c-ae98-aad6017c18db" providerId="ADAL" clId="{385DF838-FCCA-475E-800B-A81E3931B5DA}" dt="2019-10-23T15:25:34.532" v="139"/>
          <ac:spMkLst>
            <pc:docMk/>
            <pc:sldMk cId="3825183932" sldId="275"/>
            <ac:spMk id="3" creationId="{86423C1F-B944-4995-B079-0CACF3787067}"/>
          </ac:spMkLst>
        </pc:spChg>
        <pc:picChg chg="add mod">
          <ac:chgData name="#CHONG TIAN EN#" userId="57a2aa2f-d61e-489c-ae98-aad6017c18db" providerId="ADAL" clId="{385DF838-FCCA-475E-800B-A81E3931B5DA}" dt="2019-10-23T15:25:34.532" v="139"/>
          <ac:picMkLst>
            <pc:docMk/>
            <pc:sldMk cId="3825183932" sldId="275"/>
            <ac:picMk id="4" creationId="{6EA5D6CB-CE8A-4C73-B048-B0BA3592380C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4T15:36:11.496" v="2371" actId="20577"/>
        <pc:sldMkLst>
          <pc:docMk/>
          <pc:sldMk cId="3942113219" sldId="276"/>
        </pc:sldMkLst>
        <pc:spChg chg="mod">
          <ac:chgData name="#CHONG TIAN EN#" userId="57a2aa2f-d61e-489c-ae98-aad6017c18db" providerId="ADAL" clId="{385DF838-FCCA-475E-800B-A81E3931B5DA}" dt="2019-10-24T15:36:11.496" v="2371" actId="20577"/>
          <ac:spMkLst>
            <pc:docMk/>
            <pc:sldMk cId="3942113219" sldId="276"/>
            <ac:spMk id="2" creationId="{5ADD2731-3547-4834-9C34-C580804E7747}"/>
          </ac:spMkLst>
        </pc:spChg>
        <pc:spChg chg="del">
          <ac:chgData name="#CHONG TIAN EN#" userId="57a2aa2f-d61e-489c-ae98-aad6017c18db" providerId="ADAL" clId="{385DF838-FCCA-475E-800B-A81E3931B5DA}" dt="2019-10-23T15:26:10.960" v="142"/>
          <ac:spMkLst>
            <pc:docMk/>
            <pc:sldMk cId="3942113219" sldId="276"/>
            <ac:spMk id="3" creationId="{C8CDC801-CF62-4F20-96EA-F8B7F7C09644}"/>
          </ac:spMkLst>
        </pc:spChg>
        <pc:picChg chg="add mod">
          <ac:chgData name="#CHONG TIAN EN#" userId="57a2aa2f-d61e-489c-ae98-aad6017c18db" providerId="ADAL" clId="{385DF838-FCCA-475E-800B-A81E3931B5DA}" dt="2019-10-23T15:26:10.960" v="142"/>
          <ac:picMkLst>
            <pc:docMk/>
            <pc:sldMk cId="3942113219" sldId="276"/>
            <ac:picMk id="4" creationId="{612A5E7E-F054-44EB-A2B1-CE35F4B01470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4T11:44:15.361" v="314"/>
        <pc:sldMkLst>
          <pc:docMk/>
          <pc:sldMk cId="1414524672" sldId="277"/>
        </pc:sldMkLst>
        <pc:spChg chg="mod">
          <ac:chgData name="#CHONG TIAN EN#" userId="57a2aa2f-d61e-489c-ae98-aad6017c18db" providerId="ADAL" clId="{385DF838-FCCA-475E-800B-A81E3931B5DA}" dt="2019-10-23T15:29:22.893" v="158" actId="20577"/>
          <ac:spMkLst>
            <pc:docMk/>
            <pc:sldMk cId="1414524672" sldId="277"/>
            <ac:spMk id="2" creationId="{3817FE39-D950-44F1-9E88-B685C964626B}"/>
          </ac:spMkLst>
        </pc:spChg>
        <pc:spChg chg="del">
          <ac:chgData name="#CHONG TIAN EN#" userId="57a2aa2f-d61e-489c-ae98-aad6017c18db" providerId="ADAL" clId="{385DF838-FCCA-475E-800B-A81E3931B5DA}" dt="2019-10-23T15:28:44.107" v="154"/>
          <ac:spMkLst>
            <pc:docMk/>
            <pc:sldMk cId="1414524672" sldId="277"/>
            <ac:spMk id="3" creationId="{0ECA3C79-E479-4655-B9E4-D03DA8536515}"/>
          </ac:spMkLst>
        </pc:spChg>
        <pc:picChg chg="add mod">
          <ac:chgData name="#CHONG TIAN EN#" userId="57a2aa2f-d61e-489c-ae98-aad6017c18db" providerId="ADAL" clId="{385DF838-FCCA-475E-800B-A81E3931B5DA}" dt="2019-10-23T15:28:44.107" v="154"/>
          <ac:picMkLst>
            <pc:docMk/>
            <pc:sldMk cId="1414524672" sldId="277"/>
            <ac:picMk id="4" creationId="{416F35F5-E3D0-479A-9EA0-02453789CE77}"/>
          </ac:picMkLst>
        </pc:picChg>
      </pc:sldChg>
      <pc:sldChg chg="addSp delSp modSp add ord modNotesTx">
        <pc:chgData name="#CHONG TIAN EN#" userId="57a2aa2f-d61e-489c-ae98-aad6017c18db" providerId="ADAL" clId="{385DF838-FCCA-475E-800B-A81E3931B5DA}" dt="2019-10-24T13:12:53.638" v="1338" actId="20577"/>
        <pc:sldMkLst>
          <pc:docMk/>
          <pc:sldMk cId="3235949747" sldId="278"/>
        </pc:sldMkLst>
        <pc:spChg chg="mod">
          <ac:chgData name="#CHONG TIAN EN#" userId="57a2aa2f-d61e-489c-ae98-aad6017c18db" providerId="ADAL" clId="{385DF838-FCCA-475E-800B-A81E3931B5DA}" dt="2019-10-23T15:44:28.370" v="193" actId="20577"/>
          <ac:spMkLst>
            <pc:docMk/>
            <pc:sldMk cId="3235949747" sldId="278"/>
            <ac:spMk id="2" creationId="{A15A50C0-B147-4BDB-A0AB-0E552D2C69C7}"/>
          </ac:spMkLst>
        </pc:spChg>
        <pc:spChg chg="del">
          <ac:chgData name="#CHONG TIAN EN#" userId="57a2aa2f-d61e-489c-ae98-aad6017c18db" providerId="ADAL" clId="{385DF838-FCCA-475E-800B-A81E3931B5DA}" dt="2019-10-23T15:35:52.542" v="160"/>
          <ac:spMkLst>
            <pc:docMk/>
            <pc:sldMk cId="3235949747" sldId="278"/>
            <ac:spMk id="3" creationId="{88971763-27FE-4053-9548-4E9263E63BED}"/>
          </ac:spMkLst>
        </pc:spChg>
        <pc:picChg chg="add">
          <ac:chgData name="#CHONG TIAN EN#" userId="57a2aa2f-d61e-489c-ae98-aad6017c18db" providerId="ADAL" clId="{385DF838-FCCA-475E-800B-A81E3931B5DA}" dt="2019-10-23T15:35:52.542" v="160"/>
          <ac:picMkLst>
            <pc:docMk/>
            <pc:sldMk cId="3235949747" sldId="278"/>
            <ac:picMk id="18434" creationId="{091D9FF8-425D-4D9C-9BA2-9A1BA5BB13AC}"/>
          </ac:picMkLst>
        </pc:picChg>
      </pc:sldChg>
      <pc:sldChg chg="addSp delSp modSp add ord modNotesTx">
        <pc:chgData name="#CHONG TIAN EN#" userId="57a2aa2f-d61e-489c-ae98-aad6017c18db" providerId="ADAL" clId="{385DF838-FCCA-475E-800B-A81E3931B5DA}" dt="2019-10-24T13:09:27.890" v="1260" actId="20577"/>
        <pc:sldMkLst>
          <pc:docMk/>
          <pc:sldMk cId="3359552382" sldId="279"/>
        </pc:sldMkLst>
        <pc:spChg chg="mod">
          <ac:chgData name="#CHONG TIAN EN#" userId="57a2aa2f-d61e-489c-ae98-aad6017c18db" providerId="ADAL" clId="{385DF838-FCCA-475E-800B-A81E3931B5DA}" dt="2019-10-23T15:37:08.401" v="165"/>
          <ac:spMkLst>
            <pc:docMk/>
            <pc:sldMk cId="3359552382" sldId="279"/>
            <ac:spMk id="2" creationId="{250D51A0-838C-4B8F-80D8-7E51C5437AF9}"/>
          </ac:spMkLst>
        </pc:spChg>
        <pc:spChg chg="del">
          <ac:chgData name="#CHONG TIAN EN#" userId="57a2aa2f-d61e-489c-ae98-aad6017c18db" providerId="ADAL" clId="{385DF838-FCCA-475E-800B-A81E3931B5DA}" dt="2019-10-23T15:36:21.344" v="162"/>
          <ac:spMkLst>
            <pc:docMk/>
            <pc:sldMk cId="3359552382" sldId="279"/>
            <ac:spMk id="3" creationId="{01D0E2D6-CBE8-4BF5-8C6C-73F5D4D836B5}"/>
          </ac:spMkLst>
        </pc:spChg>
        <pc:picChg chg="add mod">
          <ac:chgData name="#CHONG TIAN EN#" userId="57a2aa2f-d61e-489c-ae98-aad6017c18db" providerId="ADAL" clId="{385DF838-FCCA-475E-800B-A81E3931B5DA}" dt="2019-10-23T15:36:29.957" v="164" actId="1076"/>
          <ac:picMkLst>
            <pc:docMk/>
            <pc:sldMk cId="3359552382" sldId="279"/>
            <ac:picMk id="4" creationId="{8BAFCF3B-F34E-4113-95AE-425484D0043B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4T14:33:31.403" v="1658"/>
        <pc:sldMkLst>
          <pc:docMk/>
          <pc:sldMk cId="2173679387" sldId="280"/>
        </pc:sldMkLst>
        <pc:spChg chg="mod">
          <ac:chgData name="#CHONG TIAN EN#" userId="57a2aa2f-d61e-489c-ae98-aad6017c18db" providerId="ADAL" clId="{385DF838-FCCA-475E-800B-A81E3931B5DA}" dt="2019-10-23T15:41:20.989" v="172"/>
          <ac:spMkLst>
            <pc:docMk/>
            <pc:sldMk cId="2173679387" sldId="280"/>
            <ac:spMk id="2" creationId="{E6F1DABA-9F67-4C4A-B92B-3F373B8F7614}"/>
          </ac:spMkLst>
        </pc:spChg>
        <pc:spChg chg="del">
          <ac:chgData name="#CHONG TIAN EN#" userId="57a2aa2f-d61e-489c-ae98-aad6017c18db" providerId="ADAL" clId="{385DF838-FCCA-475E-800B-A81E3931B5DA}" dt="2019-10-23T15:40:26.278" v="167"/>
          <ac:spMkLst>
            <pc:docMk/>
            <pc:sldMk cId="2173679387" sldId="280"/>
            <ac:spMk id="3" creationId="{D190446E-92A9-47F0-BBF6-ECCE553337D7}"/>
          </ac:spMkLst>
        </pc:spChg>
        <pc:picChg chg="add mod modCrop">
          <ac:chgData name="#CHONG TIAN EN#" userId="57a2aa2f-d61e-489c-ae98-aad6017c18db" providerId="ADAL" clId="{385DF838-FCCA-475E-800B-A81E3931B5DA}" dt="2019-10-23T15:40:53.553" v="171" actId="1076"/>
          <ac:picMkLst>
            <pc:docMk/>
            <pc:sldMk cId="2173679387" sldId="280"/>
            <ac:picMk id="4" creationId="{78365670-6529-4669-A7D1-5972971D140D}"/>
          </ac:picMkLst>
        </pc:picChg>
      </pc:sldChg>
      <pc:sldChg chg="addSp delSp modSp add ord modNotesTx">
        <pc:chgData name="#CHONG TIAN EN#" userId="57a2aa2f-d61e-489c-ae98-aad6017c18db" providerId="ADAL" clId="{385DF838-FCCA-475E-800B-A81E3931B5DA}" dt="2019-10-25T02:17:28.055" v="2624"/>
        <pc:sldMkLst>
          <pc:docMk/>
          <pc:sldMk cId="2518019741" sldId="281"/>
        </pc:sldMkLst>
        <pc:spChg chg="mod">
          <ac:chgData name="#CHONG TIAN EN#" userId="57a2aa2f-d61e-489c-ae98-aad6017c18db" providerId="ADAL" clId="{385DF838-FCCA-475E-800B-A81E3931B5DA}" dt="2019-10-24T11:27:04.893" v="227" actId="313"/>
          <ac:spMkLst>
            <pc:docMk/>
            <pc:sldMk cId="2518019741" sldId="281"/>
            <ac:spMk id="2" creationId="{504E0A46-CFC6-423A-8126-E5483DF947D0}"/>
          </ac:spMkLst>
        </pc:spChg>
        <pc:spChg chg="del">
          <ac:chgData name="#CHONG TIAN EN#" userId="57a2aa2f-d61e-489c-ae98-aad6017c18db" providerId="ADAL" clId="{385DF838-FCCA-475E-800B-A81E3931B5DA}" dt="2019-10-24T11:26:44.713" v="195"/>
          <ac:spMkLst>
            <pc:docMk/>
            <pc:sldMk cId="2518019741" sldId="281"/>
            <ac:spMk id="3" creationId="{C85B8784-12C7-4765-A0C5-8CDD4274937B}"/>
          </ac:spMkLst>
        </pc:spChg>
        <pc:picChg chg="add">
          <ac:chgData name="#CHONG TIAN EN#" userId="57a2aa2f-d61e-489c-ae98-aad6017c18db" providerId="ADAL" clId="{385DF838-FCCA-475E-800B-A81E3931B5DA}" dt="2019-10-24T11:26:44.713" v="195"/>
          <ac:picMkLst>
            <pc:docMk/>
            <pc:sldMk cId="2518019741" sldId="281"/>
            <ac:picMk id="19458" creationId="{B8E785F4-B768-4157-AF36-A07199888A98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5T02:17:29.747" v="2625"/>
        <pc:sldMkLst>
          <pc:docMk/>
          <pc:sldMk cId="3361290431" sldId="282"/>
        </pc:sldMkLst>
        <pc:spChg chg="mod">
          <ac:chgData name="#CHONG TIAN EN#" userId="57a2aa2f-d61e-489c-ae98-aad6017c18db" providerId="ADAL" clId="{385DF838-FCCA-475E-800B-A81E3931B5DA}" dt="2019-10-24T11:28:29.272" v="245" actId="20577"/>
          <ac:spMkLst>
            <pc:docMk/>
            <pc:sldMk cId="3361290431" sldId="282"/>
            <ac:spMk id="2" creationId="{D099B638-C8B8-40AA-96EB-9D4835A60AC8}"/>
          </ac:spMkLst>
        </pc:spChg>
        <pc:spChg chg="del">
          <ac:chgData name="#CHONG TIAN EN#" userId="57a2aa2f-d61e-489c-ae98-aad6017c18db" providerId="ADAL" clId="{385DF838-FCCA-475E-800B-A81E3931B5DA}" dt="2019-10-24T11:28:16.765" v="229"/>
          <ac:spMkLst>
            <pc:docMk/>
            <pc:sldMk cId="3361290431" sldId="282"/>
            <ac:spMk id="3" creationId="{83120201-AFA9-4DA1-8FC9-23D81E98A7FD}"/>
          </ac:spMkLst>
        </pc:spChg>
        <pc:picChg chg="add mod">
          <ac:chgData name="#CHONG TIAN EN#" userId="57a2aa2f-d61e-489c-ae98-aad6017c18db" providerId="ADAL" clId="{385DF838-FCCA-475E-800B-A81E3931B5DA}" dt="2019-10-24T11:43:15.913" v="313" actId="1076"/>
          <ac:picMkLst>
            <pc:docMk/>
            <pc:sldMk cId="3361290431" sldId="282"/>
            <ac:picMk id="20482" creationId="{281BBA97-0966-4660-9CE3-86EE222C7F5A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4T11:45:10.063" v="316"/>
        <pc:sldMkLst>
          <pc:docMk/>
          <pc:sldMk cId="1785859501" sldId="283"/>
        </pc:sldMkLst>
        <pc:spChg chg="mod">
          <ac:chgData name="#CHONG TIAN EN#" userId="57a2aa2f-d61e-489c-ae98-aad6017c18db" providerId="ADAL" clId="{385DF838-FCCA-475E-800B-A81E3931B5DA}" dt="2019-10-24T11:33:11.883" v="271" actId="20577"/>
          <ac:spMkLst>
            <pc:docMk/>
            <pc:sldMk cId="1785859501" sldId="283"/>
            <ac:spMk id="2" creationId="{478151B3-F626-433B-AAF0-26E56C52239E}"/>
          </ac:spMkLst>
        </pc:spChg>
        <pc:spChg chg="del">
          <ac:chgData name="#CHONG TIAN EN#" userId="57a2aa2f-d61e-489c-ae98-aad6017c18db" providerId="ADAL" clId="{385DF838-FCCA-475E-800B-A81E3931B5DA}" dt="2019-10-24T11:32:46.894" v="247"/>
          <ac:spMkLst>
            <pc:docMk/>
            <pc:sldMk cId="1785859501" sldId="283"/>
            <ac:spMk id="3" creationId="{071DFEF7-8ABD-47D6-9F3A-4963D36C864C}"/>
          </ac:spMkLst>
        </pc:spChg>
        <pc:picChg chg="add mod">
          <ac:chgData name="#CHONG TIAN EN#" userId="57a2aa2f-d61e-489c-ae98-aad6017c18db" providerId="ADAL" clId="{385DF838-FCCA-475E-800B-A81E3931B5DA}" dt="2019-10-24T11:33:05.488" v="252" actId="1076"/>
          <ac:picMkLst>
            <pc:docMk/>
            <pc:sldMk cId="1785859501" sldId="283"/>
            <ac:picMk id="21506" creationId="{05715055-FE7C-47CD-A55A-76E9FDAF4DFC}"/>
          </ac:picMkLst>
        </pc:picChg>
      </pc:sldChg>
      <pc:sldChg chg="addSp delSp modSp add ord">
        <pc:chgData name="#CHONG TIAN EN#" userId="57a2aa2f-d61e-489c-ae98-aad6017c18db" providerId="ADAL" clId="{385DF838-FCCA-475E-800B-A81E3931B5DA}" dt="2019-10-24T11:44:58.559" v="315"/>
        <pc:sldMkLst>
          <pc:docMk/>
          <pc:sldMk cId="2157165101" sldId="284"/>
        </pc:sldMkLst>
        <pc:spChg chg="mod">
          <ac:chgData name="#CHONG TIAN EN#" userId="57a2aa2f-d61e-489c-ae98-aad6017c18db" providerId="ADAL" clId="{385DF838-FCCA-475E-800B-A81E3931B5DA}" dt="2019-10-24T11:40:52.721" v="310" actId="20577"/>
          <ac:spMkLst>
            <pc:docMk/>
            <pc:sldMk cId="2157165101" sldId="284"/>
            <ac:spMk id="2" creationId="{F42D77A4-13D9-46CB-9F65-9D3AB971A4C4}"/>
          </ac:spMkLst>
        </pc:spChg>
        <pc:spChg chg="del">
          <ac:chgData name="#CHONG TIAN EN#" userId="57a2aa2f-d61e-489c-ae98-aad6017c18db" providerId="ADAL" clId="{385DF838-FCCA-475E-800B-A81E3931B5DA}" dt="2019-10-24T11:40:03.211" v="273"/>
          <ac:spMkLst>
            <pc:docMk/>
            <pc:sldMk cId="2157165101" sldId="284"/>
            <ac:spMk id="3" creationId="{55544B1C-3A88-4D58-A06E-D1BBC8C4A1E2}"/>
          </ac:spMkLst>
        </pc:spChg>
        <pc:picChg chg="add">
          <ac:chgData name="#CHONG TIAN EN#" userId="57a2aa2f-d61e-489c-ae98-aad6017c18db" providerId="ADAL" clId="{385DF838-FCCA-475E-800B-A81E3931B5DA}" dt="2019-10-24T11:40:03.211" v="273"/>
          <ac:picMkLst>
            <pc:docMk/>
            <pc:sldMk cId="2157165101" sldId="284"/>
            <ac:picMk id="22530" creationId="{68D5D15B-0CF7-4B5D-83F2-DD63BE76A96C}"/>
          </ac:picMkLst>
        </pc:picChg>
      </pc:sldChg>
      <pc:sldChg chg="modSp add ord">
        <pc:chgData name="#CHONG TIAN EN#" userId="57a2aa2f-d61e-489c-ae98-aad6017c18db" providerId="ADAL" clId="{385DF838-FCCA-475E-800B-A81E3931B5DA}" dt="2019-10-24T13:42:38.832" v="1369" actId="20577"/>
        <pc:sldMkLst>
          <pc:docMk/>
          <pc:sldMk cId="2611277049" sldId="285"/>
        </pc:sldMkLst>
        <pc:spChg chg="mod">
          <ac:chgData name="#CHONG TIAN EN#" userId="57a2aa2f-d61e-489c-ae98-aad6017c18db" providerId="ADAL" clId="{385DF838-FCCA-475E-800B-A81E3931B5DA}" dt="2019-10-24T13:42:38.832" v="1369" actId="20577"/>
          <ac:spMkLst>
            <pc:docMk/>
            <pc:sldMk cId="2611277049" sldId="285"/>
            <ac:spMk id="2" creationId="{95D169F9-FC79-41F5-9595-39EFBE0C77BE}"/>
          </ac:spMkLst>
        </pc:spChg>
        <pc:spChg chg="mod">
          <ac:chgData name="#CHONG TIAN EN#" userId="57a2aa2f-d61e-489c-ae98-aad6017c18db" providerId="ADAL" clId="{385DF838-FCCA-475E-800B-A81E3931B5DA}" dt="2019-10-24T12:48:07.900" v="1131" actId="20577"/>
          <ac:spMkLst>
            <pc:docMk/>
            <pc:sldMk cId="2611277049" sldId="285"/>
            <ac:spMk id="3" creationId="{666A6014-E527-4BEA-BEC3-BBA54B4FA8F8}"/>
          </ac:spMkLst>
        </pc:spChg>
      </pc:sldChg>
      <pc:sldChg chg="modSp add">
        <pc:chgData name="#CHONG TIAN EN#" userId="57a2aa2f-d61e-489c-ae98-aad6017c18db" providerId="ADAL" clId="{385DF838-FCCA-475E-800B-A81E3931B5DA}" dt="2019-10-24T13:30:14.311" v="1358"/>
        <pc:sldMkLst>
          <pc:docMk/>
          <pc:sldMk cId="3648702028" sldId="286"/>
        </pc:sldMkLst>
        <pc:spChg chg="mod">
          <ac:chgData name="#CHONG TIAN EN#" userId="57a2aa2f-d61e-489c-ae98-aad6017c18db" providerId="ADAL" clId="{385DF838-FCCA-475E-800B-A81E3931B5DA}" dt="2019-10-24T12:42:38.535" v="725"/>
          <ac:spMkLst>
            <pc:docMk/>
            <pc:sldMk cId="3648702028" sldId="286"/>
            <ac:spMk id="2" creationId="{B3E8BE43-FC37-4F5B-9F22-E7C861E5250C}"/>
          </ac:spMkLst>
        </pc:spChg>
        <pc:spChg chg="mod">
          <ac:chgData name="#CHONG TIAN EN#" userId="57a2aa2f-d61e-489c-ae98-aad6017c18db" providerId="ADAL" clId="{385DF838-FCCA-475E-800B-A81E3931B5DA}" dt="2019-10-24T13:30:14.311" v="1358"/>
          <ac:spMkLst>
            <pc:docMk/>
            <pc:sldMk cId="3648702028" sldId="286"/>
            <ac:spMk id="3" creationId="{F8937C68-5B6F-4AF8-820A-03B443291FFB}"/>
          </ac:spMkLst>
        </pc:spChg>
      </pc:sldChg>
      <pc:sldChg chg="modSp add">
        <pc:chgData name="#CHONG TIAN EN#" userId="57a2aa2f-d61e-489c-ae98-aad6017c18db" providerId="ADAL" clId="{385DF838-FCCA-475E-800B-A81E3931B5DA}" dt="2019-10-24T14:06:12.885" v="1490" actId="20577"/>
        <pc:sldMkLst>
          <pc:docMk/>
          <pc:sldMk cId="165534517" sldId="287"/>
        </pc:sldMkLst>
        <pc:spChg chg="mod">
          <ac:chgData name="#CHONG TIAN EN#" userId="57a2aa2f-d61e-489c-ae98-aad6017c18db" providerId="ADAL" clId="{385DF838-FCCA-475E-800B-A81E3931B5DA}" dt="2019-10-24T12:47:31.176" v="1060" actId="20577"/>
          <ac:spMkLst>
            <pc:docMk/>
            <pc:sldMk cId="165534517" sldId="287"/>
            <ac:spMk id="2" creationId="{E252BB35-24AE-41DE-9014-406F2BDF9A58}"/>
          </ac:spMkLst>
        </pc:spChg>
        <pc:spChg chg="mod">
          <ac:chgData name="#CHONG TIAN EN#" userId="57a2aa2f-d61e-489c-ae98-aad6017c18db" providerId="ADAL" clId="{385DF838-FCCA-475E-800B-A81E3931B5DA}" dt="2019-10-24T14:06:12.885" v="1490" actId="20577"/>
          <ac:spMkLst>
            <pc:docMk/>
            <pc:sldMk cId="165534517" sldId="287"/>
            <ac:spMk id="3" creationId="{49A8523D-7F6E-46C3-8EF3-5654025E4A46}"/>
          </ac:spMkLst>
        </pc:spChg>
      </pc:sldChg>
      <pc:sldChg chg="modSp add ord">
        <pc:chgData name="#CHONG TIAN EN#" userId="57a2aa2f-d61e-489c-ae98-aad6017c18db" providerId="ADAL" clId="{385DF838-FCCA-475E-800B-A81E3931B5DA}" dt="2019-10-24T14:01:02.852" v="1390" actId="27636"/>
        <pc:sldMkLst>
          <pc:docMk/>
          <pc:sldMk cId="11506535" sldId="288"/>
        </pc:sldMkLst>
        <pc:spChg chg="mod">
          <ac:chgData name="#CHONG TIAN EN#" userId="57a2aa2f-d61e-489c-ae98-aad6017c18db" providerId="ADAL" clId="{385DF838-FCCA-475E-800B-A81E3931B5DA}" dt="2019-10-24T14:00:54.393" v="1388" actId="20577"/>
          <ac:spMkLst>
            <pc:docMk/>
            <pc:sldMk cId="11506535" sldId="288"/>
            <ac:spMk id="2" creationId="{096DB829-B59B-41E9-8C3F-21E0A0622F9A}"/>
          </ac:spMkLst>
        </pc:spChg>
        <pc:spChg chg="mod">
          <ac:chgData name="#CHONG TIAN EN#" userId="57a2aa2f-d61e-489c-ae98-aad6017c18db" providerId="ADAL" clId="{385DF838-FCCA-475E-800B-A81E3931B5DA}" dt="2019-10-24T14:01:02.852" v="1390" actId="27636"/>
          <ac:spMkLst>
            <pc:docMk/>
            <pc:sldMk cId="11506535" sldId="288"/>
            <ac:spMk id="3" creationId="{3607D4BA-687D-4701-9A99-5F54FED3198F}"/>
          </ac:spMkLst>
        </pc:spChg>
      </pc:sldChg>
      <pc:sldChg chg="modSp add ord">
        <pc:chgData name="#CHONG TIAN EN#" userId="57a2aa2f-d61e-489c-ae98-aad6017c18db" providerId="ADAL" clId="{385DF838-FCCA-475E-800B-A81E3931B5DA}" dt="2019-10-24T13:54:11.488" v="1384"/>
        <pc:sldMkLst>
          <pc:docMk/>
          <pc:sldMk cId="3939368075" sldId="289"/>
        </pc:sldMkLst>
        <pc:spChg chg="mod">
          <ac:chgData name="#CHONG TIAN EN#" userId="57a2aa2f-d61e-489c-ae98-aad6017c18db" providerId="ADAL" clId="{385DF838-FCCA-475E-800B-A81E3931B5DA}" dt="2019-10-24T13:54:11.488" v="1384"/>
          <ac:spMkLst>
            <pc:docMk/>
            <pc:sldMk cId="3939368075" sldId="289"/>
            <ac:spMk id="2" creationId="{ACB28985-A885-45BE-8B3F-AE4848E1BE2B}"/>
          </ac:spMkLst>
        </pc:spChg>
        <pc:spChg chg="mod">
          <ac:chgData name="#CHONG TIAN EN#" userId="57a2aa2f-d61e-489c-ae98-aad6017c18db" providerId="ADAL" clId="{385DF838-FCCA-475E-800B-A81E3931B5DA}" dt="2019-10-24T13:53:49.224" v="1382"/>
          <ac:spMkLst>
            <pc:docMk/>
            <pc:sldMk cId="3939368075" sldId="289"/>
            <ac:spMk id="3" creationId="{2DF27A5F-B6B0-4929-A1F5-AE9AB53C689F}"/>
          </ac:spMkLst>
        </pc:spChg>
      </pc:sldChg>
      <pc:sldChg chg="modSp add ord">
        <pc:chgData name="#CHONG TIAN EN#" userId="57a2aa2f-d61e-489c-ae98-aad6017c18db" providerId="ADAL" clId="{385DF838-FCCA-475E-800B-A81E3931B5DA}" dt="2019-10-24T14:02:55.336" v="1472" actId="20577"/>
        <pc:sldMkLst>
          <pc:docMk/>
          <pc:sldMk cId="553771281" sldId="290"/>
        </pc:sldMkLst>
        <pc:spChg chg="mod">
          <ac:chgData name="#CHONG TIAN EN#" userId="57a2aa2f-d61e-489c-ae98-aad6017c18db" providerId="ADAL" clId="{385DF838-FCCA-475E-800B-A81E3931B5DA}" dt="2019-10-24T14:01:36.617" v="1423" actId="20577"/>
          <ac:spMkLst>
            <pc:docMk/>
            <pc:sldMk cId="553771281" sldId="290"/>
            <ac:spMk id="2" creationId="{701CECCA-D008-46F9-969D-81251B0BA498}"/>
          </ac:spMkLst>
        </pc:spChg>
        <pc:spChg chg="mod">
          <ac:chgData name="#CHONG TIAN EN#" userId="57a2aa2f-d61e-489c-ae98-aad6017c18db" providerId="ADAL" clId="{385DF838-FCCA-475E-800B-A81E3931B5DA}" dt="2019-10-24T14:02:55.336" v="1472" actId="20577"/>
          <ac:spMkLst>
            <pc:docMk/>
            <pc:sldMk cId="553771281" sldId="290"/>
            <ac:spMk id="3" creationId="{9CC59B47-9637-4F34-90C0-4D4199EE772B}"/>
          </ac:spMkLst>
        </pc:spChg>
      </pc:sldChg>
      <pc:sldChg chg="modSp add">
        <pc:chgData name="#CHONG TIAN EN#" userId="57a2aa2f-d61e-489c-ae98-aad6017c18db" providerId="ADAL" clId="{385DF838-FCCA-475E-800B-A81E3931B5DA}" dt="2019-10-25T03:48:27.706" v="3618" actId="14100"/>
        <pc:sldMkLst>
          <pc:docMk/>
          <pc:sldMk cId="1774898086" sldId="291"/>
        </pc:sldMkLst>
        <pc:spChg chg="mod">
          <ac:chgData name="#CHONG TIAN EN#" userId="57a2aa2f-d61e-489c-ae98-aad6017c18db" providerId="ADAL" clId="{385DF838-FCCA-475E-800B-A81E3931B5DA}" dt="2019-10-24T14:32:54.979" v="1656" actId="20577"/>
          <ac:spMkLst>
            <pc:docMk/>
            <pc:sldMk cId="1774898086" sldId="291"/>
            <ac:spMk id="2" creationId="{A15EDBBD-8401-46CE-8DE3-F339DF0C81E7}"/>
          </ac:spMkLst>
        </pc:spChg>
        <pc:spChg chg="mod">
          <ac:chgData name="#CHONG TIAN EN#" userId="57a2aa2f-d61e-489c-ae98-aad6017c18db" providerId="ADAL" clId="{385DF838-FCCA-475E-800B-A81E3931B5DA}" dt="2019-10-25T03:48:27.706" v="3618" actId="14100"/>
          <ac:spMkLst>
            <pc:docMk/>
            <pc:sldMk cId="1774898086" sldId="291"/>
            <ac:spMk id="3" creationId="{305C6A7F-46EA-45D7-861D-6FACAB0C9C14}"/>
          </ac:spMkLst>
        </pc:spChg>
      </pc:sldChg>
      <pc:sldChg chg="addSp delSp modSp add">
        <pc:chgData name="#CHONG TIAN EN#" userId="57a2aa2f-d61e-489c-ae98-aad6017c18db" providerId="ADAL" clId="{385DF838-FCCA-475E-800B-A81E3931B5DA}" dt="2019-10-24T14:13:18.469" v="1584" actId="14100"/>
        <pc:sldMkLst>
          <pc:docMk/>
          <pc:sldMk cId="260506210" sldId="292"/>
        </pc:sldMkLst>
        <pc:spChg chg="mod">
          <ac:chgData name="#CHONG TIAN EN#" userId="57a2aa2f-d61e-489c-ae98-aad6017c18db" providerId="ADAL" clId="{385DF838-FCCA-475E-800B-A81E3931B5DA}" dt="2019-10-24T14:11:25.737" v="1558" actId="20577"/>
          <ac:spMkLst>
            <pc:docMk/>
            <pc:sldMk cId="260506210" sldId="292"/>
            <ac:spMk id="2" creationId="{7C7BA90B-06EB-4D65-B100-D32B3A476590}"/>
          </ac:spMkLst>
        </pc:spChg>
        <pc:spChg chg="del">
          <ac:chgData name="#CHONG TIAN EN#" userId="57a2aa2f-d61e-489c-ae98-aad6017c18db" providerId="ADAL" clId="{385DF838-FCCA-475E-800B-A81E3931B5DA}" dt="2019-10-24T14:10:53.899" v="1497"/>
          <ac:spMkLst>
            <pc:docMk/>
            <pc:sldMk cId="260506210" sldId="292"/>
            <ac:spMk id="3" creationId="{C1F80AA2-03B7-4F9E-A680-2690DC03124E}"/>
          </ac:spMkLst>
        </pc:spChg>
        <pc:spChg chg="add del mod">
          <ac:chgData name="#CHONG TIAN EN#" userId="57a2aa2f-d61e-489c-ae98-aad6017c18db" providerId="ADAL" clId="{385DF838-FCCA-475E-800B-A81E3931B5DA}" dt="2019-10-24T14:12:14.790" v="1560"/>
          <ac:spMkLst>
            <pc:docMk/>
            <pc:sldMk cId="260506210" sldId="292"/>
            <ac:spMk id="4" creationId="{2FE1A103-6858-42F1-9AA4-5FFB51570D75}"/>
          </ac:spMkLst>
        </pc:spChg>
        <pc:spChg chg="add mod">
          <ac:chgData name="#CHONG TIAN EN#" userId="57a2aa2f-d61e-489c-ae98-aad6017c18db" providerId="ADAL" clId="{385DF838-FCCA-475E-800B-A81E3931B5DA}" dt="2019-10-24T14:13:18.469" v="1584" actId="14100"/>
          <ac:spMkLst>
            <pc:docMk/>
            <pc:sldMk cId="260506210" sldId="292"/>
            <ac:spMk id="7" creationId="{ABAB2D14-DBD8-4DBF-90AD-788C6F7A782D}"/>
          </ac:spMkLst>
        </pc:spChg>
        <pc:picChg chg="add del mod">
          <ac:chgData name="#CHONG TIAN EN#" userId="57a2aa2f-d61e-489c-ae98-aad6017c18db" providerId="ADAL" clId="{385DF838-FCCA-475E-800B-A81E3931B5DA}" dt="2019-10-24T14:11:34.626" v="1559" actId="478"/>
          <ac:picMkLst>
            <pc:docMk/>
            <pc:sldMk cId="260506210" sldId="292"/>
            <ac:picMk id="23554" creationId="{D1196CB5-EE7C-48B5-9C61-0A2108F5570F}"/>
          </ac:picMkLst>
        </pc:picChg>
        <pc:picChg chg="add mod">
          <ac:chgData name="#CHONG TIAN EN#" userId="57a2aa2f-d61e-489c-ae98-aad6017c18db" providerId="ADAL" clId="{385DF838-FCCA-475E-800B-A81E3931B5DA}" dt="2019-10-24T14:12:25.776" v="1564" actId="1076"/>
          <ac:picMkLst>
            <pc:docMk/>
            <pc:sldMk cId="260506210" sldId="292"/>
            <ac:picMk id="23556" creationId="{F7F01A83-F8F0-4D80-9B94-3579E1A96009}"/>
          </ac:picMkLst>
        </pc:picChg>
        <pc:cxnChg chg="add mod">
          <ac:chgData name="#CHONG TIAN EN#" userId="57a2aa2f-d61e-489c-ae98-aad6017c18db" providerId="ADAL" clId="{385DF838-FCCA-475E-800B-A81E3931B5DA}" dt="2019-10-24T14:12:50.582" v="1565" actId="11529"/>
          <ac:cxnSpMkLst>
            <pc:docMk/>
            <pc:sldMk cId="260506210" sldId="292"/>
            <ac:cxnSpMk id="6" creationId="{CF20EB0B-F709-45AE-BB82-E97C6522906D}"/>
          </ac:cxnSpMkLst>
        </pc:cxnChg>
      </pc:sldChg>
      <pc:sldChg chg="addSp delSp modSp add">
        <pc:chgData name="#CHONG TIAN EN#" userId="57a2aa2f-d61e-489c-ae98-aad6017c18db" providerId="ADAL" clId="{385DF838-FCCA-475E-800B-A81E3931B5DA}" dt="2019-10-24T14:16:37.092" v="1598" actId="1076"/>
        <pc:sldMkLst>
          <pc:docMk/>
          <pc:sldMk cId="884141631" sldId="293"/>
        </pc:sldMkLst>
        <pc:spChg chg="del">
          <ac:chgData name="#CHONG TIAN EN#" userId="57a2aa2f-d61e-489c-ae98-aad6017c18db" providerId="ADAL" clId="{385DF838-FCCA-475E-800B-A81E3931B5DA}" dt="2019-10-24T14:16:27.281" v="1594" actId="478"/>
          <ac:spMkLst>
            <pc:docMk/>
            <pc:sldMk cId="884141631" sldId="293"/>
            <ac:spMk id="2" creationId="{799806BA-F315-4CB2-A3F5-3A66041F3801}"/>
          </ac:spMkLst>
        </pc:spChg>
        <pc:spChg chg="del mod">
          <ac:chgData name="#CHONG TIAN EN#" userId="57a2aa2f-d61e-489c-ae98-aad6017c18db" providerId="ADAL" clId="{385DF838-FCCA-475E-800B-A81E3931B5DA}" dt="2019-10-24T14:16:24.539" v="1593"/>
          <ac:spMkLst>
            <pc:docMk/>
            <pc:sldMk cId="884141631" sldId="293"/>
            <ac:spMk id="3" creationId="{B4EE880D-8D9B-4CE0-AF90-55FD2A869DE8}"/>
          </ac:spMkLst>
        </pc:spChg>
        <pc:picChg chg="add mod">
          <ac:chgData name="#CHONG TIAN EN#" userId="57a2aa2f-d61e-489c-ae98-aad6017c18db" providerId="ADAL" clId="{385DF838-FCCA-475E-800B-A81E3931B5DA}" dt="2019-10-24T14:16:37.092" v="1598" actId="1076"/>
          <ac:picMkLst>
            <pc:docMk/>
            <pc:sldMk cId="884141631" sldId="293"/>
            <ac:picMk id="5" creationId="{6C6E927A-A094-4326-AE34-04DDD12CF7B5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4T15:30:30.598" v="2137" actId="20577"/>
        <pc:sldMkLst>
          <pc:docMk/>
          <pc:sldMk cId="3613437707" sldId="294"/>
        </pc:sldMkLst>
        <pc:spChg chg="mod">
          <ac:chgData name="#CHONG TIAN EN#" userId="57a2aa2f-d61e-489c-ae98-aad6017c18db" providerId="ADAL" clId="{385DF838-FCCA-475E-800B-A81E3931B5DA}" dt="2019-10-24T15:30:30.598" v="2137" actId="20577"/>
          <ac:spMkLst>
            <pc:docMk/>
            <pc:sldMk cId="3613437707" sldId="294"/>
            <ac:spMk id="2" creationId="{FFFAC885-3B0C-470C-A383-5203A850E3C1}"/>
          </ac:spMkLst>
        </pc:spChg>
        <pc:spChg chg="del">
          <ac:chgData name="#CHONG TIAN EN#" userId="57a2aa2f-d61e-489c-ae98-aad6017c18db" providerId="ADAL" clId="{385DF838-FCCA-475E-800B-A81E3931B5DA}" dt="2019-10-24T14:46:04.470" v="1679"/>
          <ac:spMkLst>
            <pc:docMk/>
            <pc:sldMk cId="3613437707" sldId="294"/>
            <ac:spMk id="3" creationId="{E173E383-8292-409F-B3EF-E96CE50367CD}"/>
          </ac:spMkLst>
        </pc:spChg>
        <pc:picChg chg="add mod modCrop">
          <ac:chgData name="#CHONG TIAN EN#" userId="57a2aa2f-d61e-489c-ae98-aad6017c18db" providerId="ADAL" clId="{385DF838-FCCA-475E-800B-A81E3931B5DA}" dt="2019-10-24T14:48:57.651" v="1692"/>
          <ac:picMkLst>
            <pc:docMk/>
            <pc:sldMk cId="3613437707" sldId="294"/>
            <ac:picMk id="4" creationId="{427AA844-19EA-4C6B-8195-A96492DFA5FD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4T14:54:30.976" v="1716" actId="14100"/>
        <pc:sldMkLst>
          <pc:docMk/>
          <pc:sldMk cId="3008204026" sldId="295"/>
        </pc:sldMkLst>
        <pc:spChg chg="mod">
          <ac:chgData name="#CHONG TIAN EN#" userId="57a2aa2f-d61e-489c-ae98-aad6017c18db" providerId="ADAL" clId="{385DF838-FCCA-475E-800B-A81E3931B5DA}" dt="2019-10-24T14:54:21.930" v="1712" actId="20577"/>
          <ac:spMkLst>
            <pc:docMk/>
            <pc:sldMk cId="3008204026" sldId="295"/>
            <ac:spMk id="2" creationId="{50427531-18A2-43D1-9753-B6CC93EEF004}"/>
          </ac:spMkLst>
        </pc:spChg>
        <pc:spChg chg="del">
          <ac:chgData name="#CHONG TIAN EN#" userId="57a2aa2f-d61e-489c-ae98-aad6017c18db" providerId="ADAL" clId="{385DF838-FCCA-475E-800B-A81E3931B5DA}" dt="2019-10-24T14:54:23.887" v="1713"/>
          <ac:spMkLst>
            <pc:docMk/>
            <pc:sldMk cId="3008204026" sldId="295"/>
            <ac:spMk id="3" creationId="{D9BC983B-8A60-414E-80BF-01AF550A6A63}"/>
          </ac:spMkLst>
        </pc:spChg>
        <pc:picChg chg="add mod">
          <ac:chgData name="#CHONG TIAN EN#" userId="57a2aa2f-d61e-489c-ae98-aad6017c18db" providerId="ADAL" clId="{385DF838-FCCA-475E-800B-A81E3931B5DA}" dt="2019-10-24T14:54:30.976" v="1716" actId="14100"/>
          <ac:picMkLst>
            <pc:docMk/>
            <pc:sldMk cId="3008204026" sldId="295"/>
            <ac:picMk id="24578" creationId="{6CA820B1-7468-4E11-8562-5B61EAB5A4EB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4T15:32:43.725" v="2157" actId="1076"/>
        <pc:sldMkLst>
          <pc:docMk/>
          <pc:sldMk cId="966655651" sldId="296"/>
        </pc:sldMkLst>
        <pc:spChg chg="mod">
          <ac:chgData name="#CHONG TIAN EN#" userId="57a2aa2f-d61e-489c-ae98-aad6017c18db" providerId="ADAL" clId="{385DF838-FCCA-475E-800B-A81E3931B5DA}" dt="2019-10-24T15:31:08.365" v="2141" actId="20577"/>
          <ac:spMkLst>
            <pc:docMk/>
            <pc:sldMk cId="966655651" sldId="296"/>
            <ac:spMk id="2" creationId="{32CBEFBD-FE58-4AF8-81F6-FF9027EE6519}"/>
          </ac:spMkLst>
        </pc:spChg>
        <pc:spChg chg="del">
          <ac:chgData name="#CHONG TIAN EN#" userId="57a2aa2f-d61e-489c-ae98-aad6017c18db" providerId="ADAL" clId="{385DF838-FCCA-475E-800B-A81E3931B5DA}" dt="2019-10-24T15:19:13.689" v="1718"/>
          <ac:spMkLst>
            <pc:docMk/>
            <pc:sldMk cId="966655651" sldId="296"/>
            <ac:spMk id="3" creationId="{2F20A271-6E8D-4D9F-AE17-3BECCE76E698}"/>
          </ac:spMkLst>
        </pc:spChg>
        <pc:picChg chg="add mod modCrop">
          <ac:chgData name="#CHONG TIAN EN#" userId="57a2aa2f-d61e-489c-ae98-aad6017c18db" providerId="ADAL" clId="{385DF838-FCCA-475E-800B-A81E3931B5DA}" dt="2019-10-24T15:32:43.725" v="2157" actId="1076"/>
          <ac:picMkLst>
            <pc:docMk/>
            <pc:sldMk cId="966655651" sldId="296"/>
            <ac:picMk id="4" creationId="{7B74B1E2-92F0-4315-95A2-6ADEB3A78403}"/>
          </ac:picMkLst>
        </pc:picChg>
      </pc:sldChg>
      <pc:sldChg chg="addSp delSp modSp add modNotesTx">
        <pc:chgData name="#CHONG TIAN EN#" userId="57a2aa2f-d61e-489c-ae98-aad6017c18db" providerId="ADAL" clId="{385DF838-FCCA-475E-800B-A81E3931B5DA}" dt="2019-10-24T15:32:00.532" v="2153" actId="1076"/>
        <pc:sldMkLst>
          <pc:docMk/>
          <pc:sldMk cId="3361680020" sldId="297"/>
        </pc:sldMkLst>
        <pc:spChg chg="mod">
          <ac:chgData name="#CHONG TIAN EN#" userId="57a2aa2f-d61e-489c-ae98-aad6017c18db" providerId="ADAL" clId="{385DF838-FCCA-475E-800B-A81E3931B5DA}" dt="2019-10-24T15:31:16.272" v="2142"/>
          <ac:spMkLst>
            <pc:docMk/>
            <pc:sldMk cId="3361680020" sldId="297"/>
            <ac:spMk id="2" creationId="{D2D0DF55-7A41-4C06-82FC-84C5D4E325D1}"/>
          </ac:spMkLst>
        </pc:spChg>
        <pc:spChg chg="del">
          <ac:chgData name="#CHONG TIAN EN#" userId="57a2aa2f-d61e-489c-ae98-aad6017c18db" providerId="ADAL" clId="{385DF838-FCCA-475E-800B-A81E3931B5DA}" dt="2019-10-24T15:22:04.870" v="1770"/>
          <ac:spMkLst>
            <pc:docMk/>
            <pc:sldMk cId="3361680020" sldId="297"/>
            <ac:spMk id="3" creationId="{67EE60EB-AC83-4949-B61A-C56F5B8B0DF9}"/>
          </ac:spMkLst>
        </pc:spChg>
        <pc:picChg chg="add mod modCrop">
          <ac:chgData name="#CHONG TIAN EN#" userId="57a2aa2f-d61e-489c-ae98-aad6017c18db" providerId="ADAL" clId="{385DF838-FCCA-475E-800B-A81E3931B5DA}" dt="2019-10-24T15:32:00.532" v="2153" actId="1076"/>
          <ac:picMkLst>
            <pc:docMk/>
            <pc:sldMk cId="3361680020" sldId="297"/>
            <ac:picMk id="4" creationId="{9B1552B5-3814-43CB-9AAE-228D88B4FD77}"/>
          </ac:picMkLst>
        </pc:picChg>
      </pc:sldChg>
      <pc:sldChg chg="addSp delSp modSp add modNotesTx">
        <pc:chgData name="#CHONG TIAN EN#" userId="57a2aa2f-d61e-489c-ae98-aad6017c18db" providerId="ADAL" clId="{385DF838-FCCA-475E-800B-A81E3931B5DA}" dt="2019-10-24T15:34:15.538" v="2252" actId="20577"/>
        <pc:sldMkLst>
          <pc:docMk/>
          <pc:sldMk cId="1974240172" sldId="298"/>
        </pc:sldMkLst>
        <pc:spChg chg="mod">
          <ac:chgData name="#CHONG TIAN EN#" userId="57a2aa2f-d61e-489c-ae98-aad6017c18db" providerId="ADAL" clId="{385DF838-FCCA-475E-800B-A81E3931B5DA}" dt="2019-10-24T15:31:20.516" v="2143"/>
          <ac:spMkLst>
            <pc:docMk/>
            <pc:sldMk cId="1974240172" sldId="298"/>
            <ac:spMk id="2" creationId="{BA36BBD9-9F08-42B9-B80D-BA050DA9DCF5}"/>
          </ac:spMkLst>
        </pc:spChg>
        <pc:spChg chg="del">
          <ac:chgData name="#CHONG TIAN EN#" userId="57a2aa2f-d61e-489c-ae98-aad6017c18db" providerId="ADAL" clId="{385DF838-FCCA-475E-800B-A81E3931B5DA}" dt="2019-10-24T15:25:30.490" v="1938"/>
          <ac:spMkLst>
            <pc:docMk/>
            <pc:sldMk cId="1974240172" sldId="298"/>
            <ac:spMk id="3" creationId="{30A89579-AFF9-4A45-8AF1-B4CA9EB1883A}"/>
          </ac:spMkLst>
        </pc:spChg>
        <pc:picChg chg="add mod modCrop">
          <ac:chgData name="#CHONG TIAN EN#" userId="57a2aa2f-d61e-489c-ae98-aad6017c18db" providerId="ADAL" clId="{385DF838-FCCA-475E-800B-A81E3931B5DA}" dt="2019-10-24T15:31:48.705" v="2151" actId="1076"/>
          <ac:picMkLst>
            <pc:docMk/>
            <pc:sldMk cId="1974240172" sldId="298"/>
            <ac:picMk id="4" creationId="{B9701009-6CA2-4BB3-A661-0D3C42A5808F}"/>
          </ac:picMkLst>
        </pc:picChg>
      </pc:sldChg>
      <pc:sldChg chg="addSp delSp modSp add modNotesTx">
        <pc:chgData name="#CHONG TIAN EN#" userId="57a2aa2f-d61e-489c-ae98-aad6017c18db" providerId="ADAL" clId="{385DF838-FCCA-475E-800B-A81E3931B5DA}" dt="2019-10-24T15:35:34.497" v="2360" actId="20577"/>
        <pc:sldMkLst>
          <pc:docMk/>
          <pc:sldMk cId="1043749774" sldId="299"/>
        </pc:sldMkLst>
        <pc:spChg chg="mod">
          <ac:chgData name="#CHONG TIAN EN#" userId="57a2aa2f-d61e-489c-ae98-aad6017c18db" providerId="ADAL" clId="{385DF838-FCCA-475E-800B-A81E3931B5DA}" dt="2019-10-24T15:31:25" v="2144"/>
          <ac:spMkLst>
            <pc:docMk/>
            <pc:sldMk cId="1043749774" sldId="299"/>
            <ac:spMk id="2" creationId="{6775956D-A675-4854-9F6D-A49F50E357A8}"/>
          </ac:spMkLst>
        </pc:spChg>
        <pc:spChg chg="del">
          <ac:chgData name="#CHONG TIAN EN#" userId="57a2aa2f-d61e-489c-ae98-aad6017c18db" providerId="ADAL" clId="{385DF838-FCCA-475E-800B-A81E3931B5DA}" dt="2019-10-24T15:28:43.015" v="2094"/>
          <ac:spMkLst>
            <pc:docMk/>
            <pc:sldMk cId="1043749774" sldId="299"/>
            <ac:spMk id="3" creationId="{4A3D9A70-715C-4B2F-B054-288E4DF87A0A}"/>
          </ac:spMkLst>
        </pc:spChg>
        <pc:spChg chg="add del mod">
          <ac:chgData name="#CHONG TIAN EN#" userId="57a2aa2f-d61e-489c-ae98-aad6017c18db" providerId="ADAL" clId="{385DF838-FCCA-475E-800B-A81E3931B5DA}" dt="2019-10-24T15:29:20.976" v="2100"/>
          <ac:spMkLst>
            <pc:docMk/>
            <pc:sldMk cId="1043749774" sldId="299"/>
            <ac:spMk id="6" creationId="{794EF120-4D16-4C06-8603-CC0479802D64}"/>
          </ac:spMkLst>
        </pc:spChg>
        <pc:picChg chg="add del mod modCrop">
          <ac:chgData name="#CHONG TIAN EN#" userId="57a2aa2f-d61e-489c-ae98-aad6017c18db" providerId="ADAL" clId="{385DF838-FCCA-475E-800B-A81E3931B5DA}" dt="2019-10-24T15:29:18.085" v="2099" actId="478"/>
          <ac:picMkLst>
            <pc:docMk/>
            <pc:sldMk cId="1043749774" sldId="299"/>
            <ac:picMk id="4" creationId="{CBB75ABE-DED0-43C4-967F-A2F44D4B0F7D}"/>
          </ac:picMkLst>
        </pc:picChg>
        <pc:picChg chg="add mod modCrop">
          <ac:chgData name="#CHONG TIAN EN#" userId="57a2aa2f-d61e-489c-ae98-aad6017c18db" providerId="ADAL" clId="{385DF838-FCCA-475E-800B-A81E3931B5DA}" dt="2019-10-24T15:32:29.756" v="2155" actId="14100"/>
          <ac:picMkLst>
            <pc:docMk/>
            <pc:sldMk cId="1043749774" sldId="299"/>
            <ac:picMk id="7" creationId="{64DCFBF6-2C1B-4DD3-876F-759517DD0484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5T02:14:50.285" v="2531"/>
        <pc:sldMkLst>
          <pc:docMk/>
          <pc:sldMk cId="3576133687" sldId="300"/>
        </pc:sldMkLst>
        <pc:spChg chg="mod">
          <ac:chgData name="#CHONG TIAN EN#" userId="57a2aa2f-d61e-489c-ae98-aad6017c18db" providerId="ADAL" clId="{385DF838-FCCA-475E-800B-A81E3931B5DA}" dt="2019-10-25T02:06:06.473" v="2416" actId="1076"/>
          <ac:spMkLst>
            <pc:docMk/>
            <pc:sldMk cId="3576133687" sldId="300"/>
            <ac:spMk id="2" creationId="{2FBC5332-F1DB-4457-9DC3-C23037FB291F}"/>
          </ac:spMkLst>
        </pc:spChg>
        <pc:spChg chg="mod">
          <ac:chgData name="#CHONG TIAN EN#" userId="57a2aa2f-d61e-489c-ae98-aad6017c18db" providerId="ADAL" clId="{385DF838-FCCA-475E-800B-A81E3931B5DA}" dt="2019-10-25T02:05:54.516" v="2413" actId="14100"/>
          <ac:spMkLst>
            <pc:docMk/>
            <pc:sldMk cId="3576133687" sldId="300"/>
            <ac:spMk id="3" creationId="{898832DE-5C58-4343-BD46-8DCB4746BB6F}"/>
          </ac:spMkLst>
        </pc:spChg>
        <pc:spChg chg="add del">
          <ac:chgData name="#CHONG TIAN EN#" userId="57a2aa2f-d61e-489c-ae98-aad6017c18db" providerId="ADAL" clId="{385DF838-FCCA-475E-800B-A81E3931B5DA}" dt="2019-10-25T02:06:06.961" v="2417"/>
          <ac:spMkLst>
            <pc:docMk/>
            <pc:sldMk cId="3576133687" sldId="300"/>
            <ac:spMk id="4" creationId="{EDBD8963-F111-4AA0-A886-C706213BD7A7}"/>
          </ac:spMkLst>
        </pc:spChg>
        <pc:spChg chg="add del">
          <ac:chgData name="#CHONG TIAN EN#" userId="57a2aa2f-d61e-489c-ae98-aad6017c18db" providerId="ADAL" clId="{385DF838-FCCA-475E-800B-A81E3931B5DA}" dt="2019-10-25T02:06:06.961" v="2417"/>
          <ac:spMkLst>
            <pc:docMk/>
            <pc:sldMk cId="3576133687" sldId="300"/>
            <ac:spMk id="5" creationId="{DB21AF89-2D5E-4B3A-BB0C-81A42ED4E5F0}"/>
          </ac:spMkLst>
        </pc:spChg>
        <pc:spChg chg="add mod">
          <ac:chgData name="#CHONG TIAN EN#" userId="57a2aa2f-d61e-489c-ae98-aad6017c18db" providerId="ADAL" clId="{385DF838-FCCA-475E-800B-A81E3931B5DA}" dt="2019-10-25T02:07:53.242" v="2526" actId="20577"/>
          <ac:spMkLst>
            <pc:docMk/>
            <pc:sldMk cId="3576133687" sldId="300"/>
            <ac:spMk id="6" creationId="{EA7913EE-F3D8-4706-8BC8-085E61E7C347}"/>
          </ac:spMkLst>
        </pc:spChg>
        <pc:spChg chg="add mod">
          <ac:chgData name="#CHONG TIAN EN#" userId="57a2aa2f-d61e-489c-ae98-aad6017c18db" providerId="ADAL" clId="{385DF838-FCCA-475E-800B-A81E3931B5DA}" dt="2019-10-25T02:07:59.101" v="2530" actId="20577"/>
          <ac:spMkLst>
            <pc:docMk/>
            <pc:sldMk cId="3576133687" sldId="300"/>
            <ac:spMk id="7" creationId="{B274AB84-C596-4829-B359-C790FA5A5131}"/>
          </ac:spMkLst>
        </pc:spChg>
        <pc:spChg chg="add">
          <ac:chgData name="#CHONG TIAN EN#" userId="57a2aa2f-d61e-489c-ae98-aad6017c18db" providerId="ADAL" clId="{385DF838-FCCA-475E-800B-A81E3931B5DA}" dt="2019-10-25T02:14:50.285" v="2531"/>
          <ac:spMkLst>
            <pc:docMk/>
            <pc:sldMk cId="3576133687" sldId="300"/>
            <ac:spMk id="8" creationId="{E4B16953-BBCF-42CF-A191-8DB3D24585F8}"/>
          </ac:spMkLst>
        </pc:spChg>
      </pc:sldChg>
      <pc:sldChg chg="modSp add">
        <pc:chgData name="#CHONG TIAN EN#" userId="57a2aa2f-d61e-489c-ae98-aad6017c18db" providerId="ADAL" clId="{385DF838-FCCA-475E-800B-A81E3931B5DA}" dt="2019-10-25T02:19:23.878" v="2677" actId="20577"/>
        <pc:sldMkLst>
          <pc:docMk/>
          <pc:sldMk cId="1085532214" sldId="301"/>
        </pc:sldMkLst>
        <pc:spChg chg="mod">
          <ac:chgData name="#CHONG TIAN EN#" userId="57a2aa2f-d61e-489c-ae98-aad6017c18db" providerId="ADAL" clId="{385DF838-FCCA-475E-800B-A81E3931B5DA}" dt="2019-10-25T02:14:58.376" v="2541" actId="20577"/>
          <ac:spMkLst>
            <pc:docMk/>
            <pc:sldMk cId="1085532214" sldId="301"/>
            <ac:spMk id="2" creationId="{BE1C7B3B-2681-421C-8D82-E1C29AC12A18}"/>
          </ac:spMkLst>
        </pc:spChg>
        <pc:spChg chg="mod">
          <ac:chgData name="#CHONG TIAN EN#" userId="57a2aa2f-d61e-489c-ae98-aad6017c18db" providerId="ADAL" clId="{385DF838-FCCA-475E-800B-A81E3931B5DA}" dt="2019-10-25T02:19:23.878" v="2677" actId="20577"/>
          <ac:spMkLst>
            <pc:docMk/>
            <pc:sldMk cId="1085532214" sldId="301"/>
            <ac:spMk id="3" creationId="{C8C3F46A-7CC9-4F00-972E-101B9BDCE633}"/>
          </ac:spMkLst>
        </pc:spChg>
      </pc:sldChg>
      <pc:sldChg chg="delSp modSp add">
        <pc:chgData name="#CHONG TIAN EN#" userId="57a2aa2f-d61e-489c-ae98-aad6017c18db" providerId="ADAL" clId="{385DF838-FCCA-475E-800B-A81E3931B5DA}" dt="2019-10-25T02:24:37.112" v="2706" actId="20577"/>
        <pc:sldMkLst>
          <pc:docMk/>
          <pc:sldMk cId="33584662" sldId="302"/>
        </pc:sldMkLst>
        <pc:spChg chg="mod">
          <ac:chgData name="#CHONG TIAN EN#" userId="57a2aa2f-d61e-489c-ae98-aad6017c18db" providerId="ADAL" clId="{385DF838-FCCA-475E-800B-A81E3931B5DA}" dt="2019-10-25T02:24:37.112" v="2706" actId="20577"/>
          <ac:spMkLst>
            <pc:docMk/>
            <pc:sldMk cId="33584662" sldId="302"/>
            <ac:spMk id="2" creationId="{2D166CAF-3664-4A91-81E9-57036D34D8C8}"/>
          </ac:spMkLst>
        </pc:spChg>
        <pc:spChg chg="del">
          <ac:chgData name="#CHONG TIAN EN#" userId="57a2aa2f-d61e-489c-ae98-aad6017c18db" providerId="ADAL" clId="{385DF838-FCCA-475E-800B-A81E3931B5DA}" dt="2019-10-25T02:23:41.027" v="2692" actId="478"/>
          <ac:spMkLst>
            <pc:docMk/>
            <pc:sldMk cId="33584662" sldId="302"/>
            <ac:spMk id="3" creationId="{010A491C-40D6-4FF0-9ED5-E3369F05F9F4}"/>
          </ac:spMkLst>
        </pc:spChg>
      </pc:sldChg>
      <pc:sldChg chg="delSp modSp add">
        <pc:chgData name="#CHONG TIAN EN#" userId="57a2aa2f-d61e-489c-ae98-aad6017c18db" providerId="ADAL" clId="{385DF838-FCCA-475E-800B-A81E3931B5DA}" dt="2019-10-25T02:24:27.881" v="2702" actId="20577"/>
        <pc:sldMkLst>
          <pc:docMk/>
          <pc:sldMk cId="4185553787" sldId="303"/>
        </pc:sldMkLst>
        <pc:spChg chg="mod">
          <ac:chgData name="#CHONG TIAN EN#" userId="57a2aa2f-d61e-489c-ae98-aad6017c18db" providerId="ADAL" clId="{385DF838-FCCA-475E-800B-A81E3931B5DA}" dt="2019-10-25T02:24:27.881" v="2702" actId="20577"/>
          <ac:spMkLst>
            <pc:docMk/>
            <pc:sldMk cId="4185553787" sldId="303"/>
            <ac:spMk id="2" creationId="{B10AC7A5-4749-4C04-A650-B22DC5DCBD0F}"/>
          </ac:spMkLst>
        </pc:spChg>
        <pc:spChg chg="del">
          <ac:chgData name="#CHONG TIAN EN#" userId="57a2aa2f-d61e-489c-ae98-aad6017c18db" providerId="ADAL" clId="{385DF838-FCCA-475E-800B-A81E3931B5DA}" dt="2019-10-25T02:24:15.144" v="2695" actId="478"/>
          <ac:spMkLst>
            <pc:docMk/>
            <pc:sldMk cId="4185553787" sldId="303"/>
            <ac:spMk id="3" creationId="{262B0DED-8D7D-4B39-94A2-AFDE55B34D5E}"/>
          </ac:spMkLst>
        </pc:spChg>
      </pc:sldChg>
      <pc:sldChg chg="addSp delSp modSp add">
        <pc:chgData name="#CHONG TIAN EN#" userId="57a2aa2f-d61e-489c-ae98-aad6017c18db" providerId="ADAL" clId="{385DF838-FCCA-475E-800B-A81E3931B5DA}" dt="2019-10-25T02:29:28.168" v="2748" actId="1076"/>
        <pc:sldMkLst>
          <pc:docMk/>
          <pc:sldMk cId="253928288" sldId="304"/>
        </pc:sldMkLst>
        <pc:spChg chg="mod">
          <ac:chgData name="#CHONG TIAN EN#" userId="57a2aa2f-d61e-489c-ae98-aad6017c18db" providerId="ADAL" clId="{385DF838-FCCA-475E-800B-A81E3931B5DA}" dt="2019-10-25T02:28:34.498" v="2735" actId="20577"/>
          <ac:spMkLst>
            <pc:docMk/>
            <pc:sldMk cId="253928288" sldId="304"/>
            <ac:spMk id="2" creationId="{00F4A059-34F6-4B5E-8AC5-F6801F05488A}"/>
          </ac:spMkLst>
        </pc:spChg>
        <pc:spChg chg="del">
          <ac:chgData name="#CHONG TIAN EN#" userId="57a2aa2f-d61e-489c-ae98-aad6017c18db" providerId="ADAL" clId="{385DF838-FCCA-475E-800B-A81E3931B5DA}" dt="2019-10-25T02:28:39.315" v="2736"/>
          <ac:spMkLst>
            <pc:docMk/>
            <pc:sldMk cId="253928288" sldId="304"/>
            <ac:spMk id="3" creationId="{9A31EE40-3BC0-455A-86D5-54E52B484F15}"/>
          </ac:spMkLst>
        </pc:spChg>
        <pc:picChg chg="add mod">
          <ac:chgData name="#CHONG TIAN EN#" userId="57a2aa2f-d61e-489c-ae98-aad6017c18db" providerId="ADAL" clId="{385DF838-FCCA-475E-800B-A81E3931B5DA}" dt="2019-10-25T02:29:28.168" v="2748" actId="1076"/>
          <ac:picMkLst>
            <pc:docMk/>
            <pc:sldMk cId="253928288" sldId="304"/>
            <ac:picMk id="4" creationId="{FB976C45-A818-4B1F-AFC1-B5FBFE182F25}"/>
          </ac:picMkLst>
        </pc:picChg>
      </pc:sldChg>
      <pc:sldChg chg="modSp add">
        <pc:chgData name="#CHONG TIAN EN#" userId="57a2aa2f-d61e-489c-ae98-aad6017c18db" providerId="ADAL" clId="{385DF838-FCCA-475E-800B-A81E3931B5DA}" dt="2019-10-25T02:38:16.722" v="2954" actId="14"/>
        <pc:sldMkLst>
          <pc:docMk/>
          <pc:sldMk cId="227881973" sldId="305"/>
        </pc:sldMkLst>
        <pc:spChg chg="mod">
          <ac:chgData name="#CHONG TIAN EN#" userId="57a2aa2f-d61e-489c-ae98-aad6017c18db" providerId="ADAL" clId="{385DF838-FCCA-475E-800B-A81E3931B5DA}" dt="2019-10-25T02:32:15.445" v="2750"/>
          <ac:spMkLst>
            <pc:docMk/>
            <pc:sldMk cId="227881973" sldId="305"/>
            <ac:spMk id="2" creationId="{34851E7E-43CD-4B0E-B8AD-FE35CD52A7CB}"/>
          </ac:spMkLst>
        </pc:spChg>
        <pc:spChg chg="mod">
          <ac:chgData name="#CHONG TIAN EN#" userId="57a2aa2f-d61e-489c-ae98-aad6017c18db" providerId="ADAL" clId="{385DF838-FCCA-475E-800B-A81E3931B5DA}" dt="2019-10-25T02:38:16.722" v="2954" actId="14"/>
          <ac:spMkLst>
            <pc:docMk/>
            <pc:sldMk cId="227881973" sldId="305"/>
            <ac:spMk id="3" creationId="{470CAFC0-628A-4CB7-9EC0-F37433C6E915}"/>
          </ac:spMkLst>
        </pc:spChg>
      </pc:sldChg>
      <pc:sldChg chg="addSp delSp modSp add">
        <pc:chgData name="#CHONG TIAN EN#" userId="57a2aa2f-d61e-489c-ae98-aad6017c18db" providerId="ADAL" clId="{385DF838-FCCA-475E-800B-A81E3931B5DA}" dt="2019-10-25T02:34:56.926" v="2863" actId="732"/>
        <pc:sldMkLst>
          <pc:docMk/>
          <pc:sldMk cId="3869703378" sldId="306"/>
        </pc:sldMkLst>
        <pc:spChg chg="mod">
          <ac:chgData name="#CHONG TIAN EN#" userId="57a2aa2f-d61e-489c-ae98-aad6017c18db" providerId="ADAL" clId="{385DF838-FCCA-475E-800B-A81E3931B5DA}" dt="2019-10-25T02:34:20.269" v="2854" actId="20577"/>
          <ac:spMkLst>
            <pc:docMk/>
            <pc:sldMk cId="3869703378" sldId="306"/>
            <ac:spMk id="2" creationId="{D855B9A0-4787-4F9B-A3F8-65127E6A5D40}"/>
          </ac:spMkLst>
        </pc:spChg>
        <pc:spChg chg="del">
          <ac:chgData name="#CHONG TIAN EN#" userId="57a2aa2f-d61e-489c-ae98-aad6017c18db" providerId="ADAL" clId="{385DF838-FCCA-475E-800B-A81E3931B5DA}" dt="2019-10-25T02:34:24.258" v="2855"/>
          <ac:spMkLst>
            <pc:docMk/>
            <pc:sldMk cId="3869703378" sldId="306"/>
            <ac:spMk id="3" creationId="{7AAD262F-9A9C-4C35-9C47-F06DA1ECADCD}"/>
          </ac:spMkLst>
        </pc:spChg>
        <pc:picChg chg="add mod">
          <ac:chgData name="#CHONG TIAN EN#" userId="57a2aa2f-d61e-489c-ae98-aad6017c18db" providerId="ADAL" clId="{385DF838-FCCA-475E-800B-A81E3931B5DA}" dt="2019-10-25T02:34:56.926" v="2863" actId="732"/>
          <ac:picMkLst>
            <pc:docMk/>
            <pc:sldMk cId="3869703378" sldId="306"/>
            <ac:picMk id="25602" creationId="{206AC641-FD61-4E30-AD45-88ACCAA7CB41}"/>
          </ac:picMkLst>
        </pc:picChg>
      </pc:sldChg>
      <pc:sldChg chg="addSp modSp add">
        <pc:chgData name="#CHONG TIAN EN#" userId="57a2aa2f-d61e-489c-ae98-aad6017c18db" providerId="ADAL" clId="{385DF838-FCCA-475E-800B-A81E3931B5DA}" dt="2019-10-25T03:37:36.984" v="3462" actId="20577"/>
        <pc:sldMkLst>
          <pc:docMk/>
          <pc:sldMk cId="2174195905" sldId="307"/>
        </pc:sldMkLst>
        <pc:spChg chg="mod">
          <ac:chgData name="#CHONG TIAN EN#" userId="57a2aa2f-d61e-489c-ae98-aad6017c18db" providerId="ADAL" clId="{385DF838-FCCA-475E-800B-A81E3931B5DA}" dt="2019-10-25T02:38:37.687" v="2956"/>
          <ac:spMkLst>
            <pc:docMk/>
            <pc:sldMk cId="2174195905" sldId="307"/>
            <ac:spMk id="2" creationId="{61B8C89D-7B8F-4FFF-859B-31274A97DD94}"/>
          </ac:spMkLst>
        </pc:spChg>
        <pc:spChg chg="mod">
          <ac:chgData name="#CHONG TIAN EN#" userId="57a2aa2f-d61e-489c-ae98-aad6017c18db" providerId="ADAL" clId="{385DF838-FCCA-475E-800B-A81E3931B5DA}" dt="2019-10-25T03:37:36.984" v="3462" actId="20577"/>
          <ac:spMkLst>
            <pc:docMk/>
            <pc:sldMk cId="2174195905" sldId="307"/>
            <ac:spMk id="3" creationId="{0356ED08-2812-4485-A697-69AA8B501F72}"/>
          </ac:spMkLst>
        </pc:spChg>
        <pc:picChg chg="add mod modCrop">
          <ac:chgData name="#CHONG TIAN EN#" userId="57a2aa2f-d61e-489c-ae98-aad6017c18db" providerId="ADAL" clId="{385DF838-FCCA-475E-800B-A81E3931B5DA}" dt="2019-10-25T03:35:05.931" v="3288" actId="14100"/>
          <ac:picMkLst>
            <pc:docMk/>
            <pc:sldMk cId="2174195905" sldId="307"/>
            <ac:picMk id="4" creationId="{11296970-3E71-454F-8545-61A9DA46930D}"/>
          </ac:picMkLst>
        </pc:picChg>
      </pc:sldChg>
      <pc:sldChg chg="addSp delSp modSp add">
        <pc:chgData name="#CHONG TIAN EN#" userId="57a2aa2f-d61e-489c-ae98-aad6017c18db" providerId="ADAL" clId="{385DF838-FCCA-475E-800B-A81E3931B5DA}" dt="2019-10-25T03:41:48.565" v="3608" actId="12"/>
        <pc:sldMkLst>
          <pc:docMk/>
          <pc:sldMk cId="1951343952" sldId="308"/>
        </pc:sldMkLst>
        <pc:spChg chg="mod">
          <ac:chgData name="#CHONG TIAN EN#" userId="57a2aa2f-d61e-489c-ae98-aad6017c18db" providerId="ADAL" clId="{385DF838-FCCA-475E-800B-A81E3931B5DA}" dt="2019-10-25T03:35:48.753" v="3290"/>
          <ac:spMkLst>
            <pc:docMk/>
            <pc:sldMk cId="1951343952" sldId="308"/>
            <ac:spMk id="2" creationId="{C51E6DA0-0E34-4335-AB1B-CF2B24CD57B9}"/>
          </ac:spMkLst>
        </pc:spChg>
        <pc:spChg chg="add del mod">
          <ac:chgData name="#CHONG TIAN EN#" userId="57a2aa2f-d61e-489c-ae98-aad6017c18db" providerId="ADAL" clId="{385DF838-FCCA-475E-800B-A81E3931B5DA}" dt="2019-10-25T03:41:48.565" v="3608" actId="12"/>
          <ac:spMkLst>
            <pc:docMk/>
            <pc:sldMk cId="1951343952" sldId="308"/>
            <ac:spMk id="3" creationId="{9348F987-7B64-4ABC-8A61-87AEFE9889FB}"/>
          </ac:spMkLst>
        </pc:spChg>
        <pc:picChg chg="add del mod">
          <ac:chgData name="#CHONG TIAN EN#" userId="57a2aa2f-d61e-489c-ae98-aad6017c18db" providerId="ADAL" clId="{385DF838-FCCA-475E-800B-A81E3931B5DA}" dt="2019-10-25T03:35:58.118" v="3294"/>
          <ac:picMkLst>
            <pc:docMk/>
            <pc:sldMk cId="1951343952" sldId="308"/>
            <ac:picMk id="4" creationId="{0991FF32-3A4F-4AE8-AEA5-B5E10E404A00}"/>
          </ac:picMkLst>
        </pc:picChg>
        <pc:picChg chg="add mod modCrop">
          <ac:chgData name="#CHONG TIAN EN#" userId="57a2aa2f-d61e-489c-ae98-aad6017c18db" providerId="ADAL" clId="{385DF838-FCCA-475E-800B-A81E3931B5DA}" dt="2019-10-25T03:39:57.879" v="3514" actId="1076"/>
          <ac:picMkLst>
            <pc:docMk/>
            <pc:sldMk cId="1951343952" sldId="308"/>
            <ac:picMk id="5" creationId="{4C3BED8E-6587-47D6-9D38-539016E602F2}"/>
          </ac:picMkLst>
        </pc:picChg>
      </pc:sldChg>
      <pc:sldChg chg="modSp add">
        <pc:chgData name="#CHONG TIAN EN#" userId="57a2aa2f-d61e-489c-ae98-aad6017c18db" providerId="ADAL" clId="{385DF838-FCCA-475E-800B-A81E3931B5DA}" dt="2019-10-25T03:55:21.491" v="3717"/>
        <pc:sldMkLst>
          <pc:docMk/>
          <pc:sldMk cId="191327900" sldId="309"/>
        </pc:sldMkLst>
        <pc:spChg chg="mod">
          <ac:chgData name="#CHONG TIAN EN#" userId="57a2aa2f-d61e-489c-ae98-aad6017c18db" providerId="ADAL" clId="{385DF838-FCCA-475E-800B-A81E3931B5DA}" dt="2019-10-25T03:53:02.031" v="3629" actId="20577"/>
          <ac:spMkLst>
            <pc:docMk/>
            <pc:sldMk cId="191327900" sldId="309"/>
            <ac:spMk id="2" creationId="{13CF34BA-715C-495C-9D16-42F3EB4F0865}"/>
          </ac:spMkLst>
        </pc:spChg>
        <pc:spChg chg="mod">
          <ac:chgData name="#CHONG TIAN EN#" userId="57a2aa2f-d61e-489c-ae98-aad6017c18db" providerId="ADAL" clId="{385DF838-FCCA-475E-800B-A81E3931B5DA}" dt="2019-10-25T03:55:21.491" v="3717"/>
          <ac:spMkLst>
            <pc:docMk/>
            <pc:sldMk cId="191327900" sldId="309"/>
            <ac:spMk id="3" creationId="{E1205AE8-74E9-49C2-9A14-F1BE9B02819E}"/>
          </ac:spMkLst>
        </pc:spChg>
      </pc:sldChg>
    </pc:docChg>
  </pc:docChgLst>
  <pc:docChgLst>
    <pc:chgData name="#CHONG TIAN EN#" userId="57a2aa2f-d61e-489c-ae98-aad6017c18db" providerId="ADAL" clId="{6B09E266-26FD-4886-BD7E-83F85EBE7A46}"/>
    <pc:docChg chg="modSld">
      <pc:chgData name="#CHONG TIAN EN#" userId="57a2aa2f-d61e-489c-ae98-aad6017c18db" providerId="ADAL" clId="{6B09E266-26FD-4886-BD7E-83F85EBE7A46}" dt="2020-04-23T14:18:53.371" v="3" actId="14100"/>
      <pc:docMkLst>
        <pc:docMk/>
      </pc:docMkLst>
      <pc:sldChg chg="modSp">
        <pc:chgData name="#CHONG TIAN EN#" userId="57a2aa2f-d61e-489c-ae98-aad6017c18db" providerId="ADAL" clId="{6B09E266-26FD-4886-BD7E-83F85EBE7A46}" dt="2020-04-23T14:13:24.591" v="2" actId="1076"/>
        <pc:sldMkLst>
          <pc:docMk/>
          <pc:sldMk cId="884141631" sldId="293"/>
        </pc:sldMkLst>
        <pc:picChg chg="mod">
          <ac:chgData name="#CHONG TIAN EN#" userId="57a2aa2f-d61e-489c-ae98-aad6017c18db" providerId="ADAL" clId="{6B09E266-26FD-4886-BD7E-83F85EBE7A46}" dt="2020-04-23T14:13:24.591" v="2" actId="1076"/>
          <ac:picMkLst>
            <pc:docMk/>
            <pc:sldMk cId="884141631" sldId="293"/>
            <ac:picMk id="5" creationId="{6C6E927A-A094-4326-AE34-04DDD12CF7B5}"/>
          </ac:picMkLst>
        </pc:picChg>
      </pc:sldChg>
      <pc:sldChg chg="modSp">
        <pc:chgData name="#CHONG TIAN EN#" userId="57a2aa2f-d61e-489c-ae98-aad6017c18db" providerId="ADAL" clId="{6B09E266-26FD-4886-BD7E-83F85EBE7A46}" dt="2020-04-23T14:18:53.371" v="3" actId="14100"/>
        <pc:sldMkLst>
          <pc:docMk/>
          <pc:sldMk cId="3008204026" sldId="295"/>
        </pc:sldMkLst>
        <pc:picChg chg="mod">
          <ac:chgData name="#CHONG TIAN EN#" userId="57a2aa2f-d61e-489c-ae98-aad6017c18db" providerId="ADAL" clId="{6B09E266-26FD-4886-BD7E-83F85EBE7A46}" dt="2020-04-23T14:18:53.371" v="3" actId="14100"/>
          <ac:picMkLst>
            <pc:docMk/>
            <pc:sldMk cId="3008204026" sldId="295"/>
            <ac:picMk id="24578" creationId="{6CA820B1-7468-4E11-8562-5B61EAB5A4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953C5-E71C-42C2-A792-37E6E0CBB76C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18F10-E4A5-4EA6-BFFF-5846A2475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3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ltage-gated_ion_channel#Mechanis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SG" dirty="0"/>
              <a:t>a Dynamic Vision Sensor (DVS) converts moving visual stimuli displayed on a screen into streams of Address-Events (AEs). </a:t>
            </a:r>
          </a:p>
          <a:p>
            <a:pPr marL="171450" indent="-171450">
              <a:buFontTx/>
              <a:buChar char="-"/>
            </a:pPr>
            <a:r>
              <a:rPr lang="en-SG" dirty="0"/>
              <a:t>The DVS retina responds only to changes in the scene contrast and provides in output continuous streams of AE which report the location of the pixels that sensed the changes.</a:t>
            </a:r>
          </a:p>
          <a:p>
            <a:pPr marL="171450" indent="-171450">
              <a:buFontTx/>
              <a:buChar char="-"/>
            </a:pPr>
            <a:r>
              <a:rPr lang="en-SG" dirty="0"/>
              <a:t>The retina AEs are subsampled and re-mapped onto the first chip of the </a:t>
            </a:r>
            <a:r>
              <a:rPr lang="en-SG" dirty="0" err="1"/>
              <a:t>cxQuad</a:t>
            </a:r>
            <a:r>
              <a:rPr lang="en-SG" dirty="0"/>
              <a:t> Printed Circuit Board (PCB) via a direct cable connection. The spiking output of the first chip is decomposed into multiple streams to implement a 2-layer convolutional network.</a:t>
            </a:r>
          </a:p>
          <a:p>
            <a:pPr marL="171450" indent="-171450">
              <a:buFontTx/>
              <a:buChar char="-"/>
            </a:pPr>
            <a:r>
              <a:rPr lang="en-SG" dirty="0"/>
              <a:t>classification layer implemented on the ROLLS neuromorphic processor, which is configured to implement ensembles of </a:t>
            </a:r>
            <a:r>
              <a:rPr lang="en-SG" dirty="0" err="1"/>
              <a:t>perceptrons</a:t>
            </a:r>
            <a:r>
              <a:rPr lang="en-SG" dirty="0"/>
              <a:t> for classifying the extracted features.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8F10-E4A5-4EA6-BFFF-5846A2475B2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70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 movement during an action potential.</a:t>
            </a:r>
            <a:br>
              <a:rPr lang="en-SG" dirty="0"/>
            </a:br>
            <a:r>
              <a:rPr lang="en-SG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Key: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a) Sodium (Na</a:t>
            </a:r>
            <a:r>
              <a:rPr lang="en-SG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ion. b) Potassium (K</a:t>
            </a:r>
            <a:r>
              <a:rPr lang="en-SG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ion. c) Sodium channel. d) Potassium channel. e) Sodium-potassium pump.</a:t>
            </a:r>
            <a:br>
              <a:rPr lang="en-SG" dirty="0"/>
            </a:b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stages of an action potential, the permeability of the membrane of the neuron changes. At the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resting state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(1), sodium and potassium ions have limited ability to pass through the membrane, and the neuron has a net negative charge inside. Once the action potential is triggered, the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depolarization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(2) of the neuron activates sodium channels, allowing sodium ions to pass through the cell membrane into the cell, resulting in a net positive charge in the neuron relative to the extracellular fluid. After the action potential peak is reached, the neuron begins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repolarization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(3), where the sodium channels close and potassium channels open, allowing potassium ions to cross the membrane into the extracellular fluid, returning the membrane potential to a negative value. Finally, there is a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refractory period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(4), during which the voltage-dependent ion channels are 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oltage-gated ion channel"/>
              </a:rPr>
              <a:t>inactivated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 the Na</a:t>
            </a:r>
            <a:r>
              <a:rPr lang="en-SG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K</a:t>
            </a:r>
            <a:r>
              <a:rPr lang="en-SG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ions return to their resting state distributions across the membrane (1), and the neuron is ready to repeat the process for the next action potential.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8F10-E4A5-4EA6-BFFF-5846A2475B2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392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pre-synaptic stimulation with sufficient strength and frequency, causes AMPA receptor to depolarise NMDA receptor,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8F10-E4A5-4EA6-BFFF-5846A2475B2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NMDA now admit not only </a:t>
            </a:r>
            <a:r>
              <a:rPr lang="en-US" dirty="0"/>
              <a:t>sodium</a:t>
            </a:r>
            <a:r>
              <a:rPr lang="en-SG" dirty="0"/>
              <a:t> but also calcium ion. Calcium is important neuron transmitter, as it activates cellular signalling cascade through binding to cam kinase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8F10-E4A5-4EA6-BFFF-5846A2475B2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79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Calcium bind to Cam kinase, resulting in new AMPA receptor movement into the membrane from intracellular store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8F10-E4A5-4EA6-BFFF-5846A2475B2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17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Silicon neuron output current </a:t>
            </a:r>
            <a:r>
              <a:rPr lang="en-SG" dirty="0" err="1"/>
              <a:t>Imem</a:t>
            </a:r>
            <a:r>
              <a:rPr lang="en-SG" dirty="0"/>
              <a:t> and adaptation current </a:t>
            </a:r>
            <a:r>
              <a:rPr lang="en-SG" dirty="0" err="1"/>
              <a:t>Iahp</a:t>
            </a:r>
            <a:r>
              <a:rPr lang="en-SG" dirty="0"/>
              <a:t> measured from one of the ROLLS neuron circuits in response to a step input current activated at t=0.3 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8F10-E4A5-4EA6-BFFF-5846A2475B2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81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dirty="0"/>
              <a:t>8 visual input stimuli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dirty="0"/>
              <a:t>activations of the three input convolution and pooling layers, implemented by the </a:t>
            </a:r>
            <a:r>
              <a:rPr lang="en-SG" dirty="0" err="1"/>
              <a:t>cxQuad</a:t>
            </a:r>
            <a:r>
              <a:rPr lang="en-SG" dirty="0"/>
              <a:t> board (white dots represent neuron spiking activity).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dirty="0"/>
              <a:t>the state of the ROLLS LTP bi-stable synapses before and after training. Black pixels (low weights) and white pixels (high weights).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dirty="0"/>
              <a:t>the spiking activity during the training phase (left), and the test phase (right). Each dot in the plot represents a spike. The horizontal axis represents time and the vertical axis the neuron address.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dirty="0"/>
              <a:t>High activity regions in the left plot denote the presence of the teacher signal superimposed to the input; high activity in the right plot shows how the ensemble of neurons stimulated by the stimulus it was trained to recognize produces a higher activity, compared to all other neurons in the same vertical region.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8F10-E4A5-4EA6-BFFF-5846A2475B2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8F10-E4A5-4EA6-BFFF-5846A2475B2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36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8F10-E4A5-4EA6-BFFF-5846A2475B2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8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E8D6-6ADA-480B-B306-E0D0C7C30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F4EB3-5779-4DD4-BBC5-85D96CDD0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9F92-6F49-434A-AFA4-57679D2E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7EFE1-C189-4427-8055-7C794051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2AC1D-57C6-46D8-A7E5-6334D65E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9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AE5D-0EC8-4534-AD50-8857319E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79D35-5688-41EB-A2D0-1A8CBA9B8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C6280-3861-4065-A432-2D403FA4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E14A0-616A-41BD-9488-46043C1D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DC1A9-8BFD-42AE-A1B9-75D89108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5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DB4A8-BEBF-42BF-AAD8-E35B01C8C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BAD7C-108D-458D-B733-973C520DE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F859-A084-4EF0-B1DD-54FA5595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96CE-F900-48DF-B27B-083C336B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4F5E6-3B7D-429D-BAC2-E5BB722F1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66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9FF3-D56B-4900-BC17-1F01F38B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0565-62B1-417D-A247-B174EF4C8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23C29-9C06-45B4-8E0B-393F0513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8865F-4867-498B-A2B8-DC7AABEC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40EA6-8EFA-4E5C-835B-09BADD10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5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7503C-4F9B-419E-A8CA-005AF330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D826A-3CC4-4864-B69E-189228F48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9FD3E-9ACF-4620-A1C0-144B0DAD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0446B-2FE4-43EA-8F51-4E23288D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22468-7A38-4461-B9E7-41D7E271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87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FC27-5AC5-4B2F-A93C-333B1571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52A-C56C-4EC8-9D31-ABF703731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4ECB3-2194-489B-A7BE-1E312B67E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FE004-21B6-43E6-B944-DA7FA935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90AEE-6FBB-4610-B6FA-15714B49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61C4E-2876-4512-8571-FB769F4F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82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E879-DC44-45E3-9113-61F344AF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78B58-D247-44DA-87E9-A3A724AD0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9F49C-5448-4956-AF23-433AF117B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D96FB-7D08-4B42-A295-4EBC807A1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D7F40-690E-45B2-9A14-2763918BA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EB27B-7C0D-4212-AA09-61C62AEA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A84EF-9B6E-4628-80CD-A93DD15C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74C5F-CDB5-4CA8-A636-3E0BE680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41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9128-65A0-4E3E-A319-B7931536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5DE03-190E-4F87-8B58-4EC99419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2BDBB-22B7-4A1A-A933-0996AEE5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E3BF1-0660-4E13-A84E-03E64EF4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DF430-20CF-4ABD-964C-A4740705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361376-F473-47D6-B264-49F141E5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2F2CF-AD5C-4E8E-9504-DBB62AC1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9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D9FF-17A4-426C-B507-265DA47B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8289-DC8C-4B5D-AB0F-6EB292454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10CB4-7916-49B8-B72E-8387A9AB0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3582-E03E-44F2-8A10-00C342C9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F3CA4-6A62-416C-8D78-8DCAA10F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82C25-0D5B-4DED-B844-49D530C7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21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CCEB-DED8-4B6C-ACF3-B64B7DBC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D0461E-80D8-40D9-8C1F-5B2AEFE10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24AAE-18C0-451C-BF4F-C3BA03CEE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C22F5-0475-46D3-851F-763668D51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C878-45E5-44FB-B188-FAACA27A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61562-B4D1-495E-8805-D8398406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D9EF0-6508-4B71-8BF7-9CEFA620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3C82D-92E1-4757-B976-A990BD2DE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ACB09-7519-435A-9C2B-A0BC9343A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8971-9FA6-431C-B0A7-706B405BAD10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9951-C3A7-4961-A1F2-690A5288C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40DC4-4605-4523-B6DE-F218B8E0D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7A7D0-2467-44E5-9169-B60B8F0B5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49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49C7-CE07-4533-B6DF-0E8811298E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Neuromorphic Architectures for Spiking Deep Neural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F68C2-AE40-4473-AC69-6E572B19B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6170"/>
            <a:ext cx="9144000" cy="511629"/>
          </a:xfrm>
        </p:spPr>
        <p:txBody>
          <a:bodyPr/>
          <a:lstStyle/>
          <a:p>
            <a:r>
              <a:rPr lang="it-IT" dirty="0"/>
              <a:t>Giacomo Indiveri - Federico Corradi - Ning Qiao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20058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BB35-24AE-41DE-9014-406F2BDF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ROLLS Chip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8523D-7F6E-46C3-8EF3-5654025E4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64k STP programmable synapses, 64k LTP learning synapse, 256 shared synapses, and 256 </a:t>
            </a:r>
            <a:r>
              <a:rPr lang="en-GB" dirty="0" err="1"/>
              <a:t>analog</a:t>
            </a:r>
            <a:r>
              <a:rPr lang="en-GB" dirty="0"/>
              <a:t> neurons. </a:t>
            </a:r>
          </a:p>
          <a:p>
            <a:r>
              <a:rPr lang="en-GB" dirty="0"/>
              <a:t>comprises digital AER input/output blocks, an on-chip temperature compensated bias generator, and </a:t>
            </a:r>
            <a:r>
              <a:rPr lang="en-GB" dirty="0" err="1"/>
              <a:t>analog</a:t>
            </a:r>
            <a:r>
              <a:rPr lang="en-GB" dirty="0"/>
              <a:t> current/voltage to spike-frequency converters.</a:t>
            </a:r>
            <a:endParaRPr lang="en-SG" dirty="0"/>
          </a:p>
          <a:p>
            <a:r>
              <a:rPr lang="en-SG" dirty="0"/>
              <a:t>neuron circuits are the same ones integrated onto the </a:t>
            </a:r>
            <a:r>
              <a:rPr lang="en-SG" dirty="0" err="1"/>
              <a:t>cxQuad</a:t>
            </a:r>
            <a:r>
              <a:rPr lang="en-SG" dirty="0"/>
              <a:t> chip</a:t>
            </a:r>
          </a:p>
          <a:p>
            <a:r>
              <a:rPr lang="en-SG" dirty="0"/>
              <a:t>Implement a type of Adaptive Exponential (</a:t>
            </a:r>
            <a:r>
              <a:rPr lang="en-SG" dirty="0" err="1"/>
              <a:t>AdExp</a:t>
            </a:r>
            <a:r>
              <a:rPr lang="en-SG" dirty="0"/>
              <a:t>) Integrate and Fire (I&amp;F) model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34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DABA-9F67-4C4A-B92B-3F373B8F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Comparison of </a:t>
            </a:r>
            <a:r>
              <a:rPr lang="en-SG" dirty="0" err="1"/>
              <a:t>cxQuad</a:t>
            </a:r>
            <a:r>
              <a:rPr lang="en-SG" dirty="0"/>
              <a:t> and ROLLS features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365670-6529-4669-A7D1-5972971D1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24" t="8942" r="35866" b="8736"/>
          <a:stretch/>
        </p:blipFill>
        <p:spPr>
          <a:xfrm>
            <a:off x="3204594" y="1690688"/>
            <a:ext cx="5368955" cy="49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7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7531-18A2-43D1-9753-B6CC93EE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Biological Neuron</a:t>
            </a:r>
            <a:endParaRPr lang="en-GB" dirty="0"/>
          </a:p>
        </p:txBody>
      </p:sp>
      <p:pic>
        <p:nvPicPr>
          <p:cNvPr id="24578" name="Picture 2" descr="https://cdn.kastatic.org/ka-perseus-images/3567fc3560de474001ec0dafb068170d30b0c751.png">
            <a:extLst>
              <a:ext uri="{FF2B5EF4-FFF2-40B4-BE49-F238E27FC236}">
                <a16:creationId xmlns:a16="http://schemas.microsoft.com/office/drawing/2014/main" id="{6CA820B1-7468-4E11-8562-5B61EAB5A4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418" y="1690689"/>
            <a:ext cx="7260351" cy="54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04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A90B-06EB-4D65-B100-D32B3A47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Biological Neuron Membrane Action Potential </a:t>
            </a:r>
            <a:endParaRPr lang="en-GB" dirty="0"/>
          </a:p>
        </p:txBody>
      </p:sp>
      <p:pic>
        <p:nvPicPr>
          <p:cNvPr id="23556" name="Picture 4" descr="Related image">
            <a:extLst>
              <a:ext uri="{FF2B5EF4-FFF2-40B4-BE49-F238E27FC236}">
                <a16:creationId xmlns:a16="http://schemas.microsoft.com/office/drawing/2014/main" id="{F7F01A83-F8F0-4D80-9B94-3579E1A960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87" y="1531799"/>
            <a:ext cx="5237425" cy="517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20EB0B-F709-45AE-BB82-E97C6522906D}"/>
              </a:ext>
            </a:extLst>
          </p:cNvPr>
          <p:cNvCxnSpPr/>
          <p:nvPr/>
        </p:nvCxnSpPr>
        <p:spPr>
          <a:xfrm flipH="1" flipV="1">
            <a:off x="7683062" y="5454869"/>
            <a:ext cx="1996966" cy="24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AB2D14-DBD8-4DBF-90AD-788C6F7A782D}"/>
              </a:ext>
            </a:extLst>
          </p:cNvPr>
          <p:cNvSpPr txBox="1"/>
          <p:nvPr/>
        </p:nvSpPr>
        <p:spPr>
          <a:xfrm>
            <a:off x="9680028" y="5575738"/>
            <a:ext cx="187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Hyperpolarisation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0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E927A-A094-4326-AE34-04DDD12CF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87" y="-85859"/>
            <a:ext cx="11430000" cy="8458200"/>
          </a:xfrm>
        </p:spPr>
      </p:pic>
    </p:spTree>
    <p:extLst>
      <p:ext uri="{BB962C8B-B14F-4D97-AF65-F5344CB8AC3E}">
        <p14:creationId xmlns:p14="http://schemas.microsoft.com/office/powerpoint/2010/main" val="88414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EFBD-FE58-4AF8-81F6-FF9027EE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Synaptic plasticity (NMDA and AMPA Receptors)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74B1E2-92F0-4315-95A2-6ADEB3A7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96" t="4904" r="8017" b="8142"/>
          <a:stretch/>
        </p:blipFill>
        <p:spPr>
          <a:xfrm>
            <a:off x="2007472" y="1690688"/>
            <a:ext cx="817705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55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DF55-7A41-4C06-82FC-84C5D4E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Synaptic plasticity (NMDA and AMPA Receptors)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552B5-3814-43CB-9AAE-228D88B4F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267" t="3957" r="8943" b="7155"/>
          <a:stretch/>
        </p:blipFill>
        <p:spPr>
          <a:xfrm>
            <a:off x="2191407" y="1776688"/>
            <a:ext cx="7809186" cy="471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80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BBD9-9F08-42B9-B80D-BA050DA9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Synaptic plasticity (NMDA and AMPA Receptors)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701009-6CA2-4BB3-A661-0D3C42A58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153" t="4903" r="8289" b="7175"/>
          <a:stretch/>
        </p:blipFill>
        <p:spPr>
          <a:xfrm>
            <a:off x="1991710" y="1690688"/>
            <a:ext cx="8208580" cy="48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956D-A675-4854-9F6D-A49F50E3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Synaptic plasticity (NMDA and AMPA Receptors)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DCFBF6-2C1B-4DD3-876F-759517DD0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289" t="4421" r="8017" b="6691"/>
          <a:stretch/>
        </p:blipFill>
        <p:spPr>
          <a:xfrm>
            <a:off x="2093531" y="1690688"/>
            <a:ext cx="803844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49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C885-3B0C-470C-A383-5203A850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Synaptic plasticity (firing timing)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7AA844-19EA-4C6B-8195-A96492DF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9239" t="15774" r="56522" b="26498"/>
          <a:stretch/>
        </p:blipFill>
        <p:spPr>
          <a:xfrm>
            <a:off x="3337034" y="1450428"/>
            <a:ext cx="5517932" cy="523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3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7BD1-DD35-4A72-AF5D-FECE9E68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74D77A-571A-4DDB-B416-187E3BC077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4274" y="1843624"/>
            <a:ext cx="7211151" cy="43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24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FE39-D950-44F1-9E88-B685C964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Simplified schematic diagram of the </a:t>
            </a:r>
            <a:r>
              <a:rPr lang="en-GB" dirty="0" err="1"/>
              <a:t>cxQuad</a:t>
            </a:r>
            <a:r>
              <a:rPr lang="en-GB" dirty="0"/>
              <a:t> and ROLLS chips neuron circuit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6F35F5-E3D0-479A-9EA0-02453789CE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08" y="1825625"/>
            <a:ext cx="90679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2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DBBD-8401-46CE-8DE3-F339DF0C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What’s happening in this circuit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6A7F-46EA-45D7-861D-6FACAB0C9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72965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SG" dirty="0"/>
              <a:t>The sum of all synaptic input currents </a:t>
            </a:r>
            <a:r>
              <a:rPr lang="en-SG" dirty="0" err="1"/>
              <a:t>Isyn</a:t>
            </a:r>
            <a:r>
              <a:rPr lang="en-SG" dirty="0"/>
              <a:t> is integrated onto the capacitor CM, in parallel with a possible DC current </a:t>
            </a:r>
            <a:r>
              <a:rPr lang="en-SG" dirty="0" err="1"/>
              <a:t>Idc</a:t>
            </a:r>
            <a:r>
              <a:rPr lang="en-SG" dirty="0"/>
              <a:t>. A differential pair at the input (see NMDA block) models the voltage gating mechanism of NMDA-type synapses, while the LEAK block implements the leak conductance of conductance-based neuron models. As the input currents are integrated, the neuron’s output current </a:t>
            </a:r>
            <a:r>
              <a:rPr lang="en-SG" dirty="0" err="1"/>
              <a:t>Imem</a:t>
            </a:r>
            <a:r>
              <a:rPr lang="en-SG" dirty="0"/>
              <a:t> increases. Eventually, the NA block activates a positive feedback mechanism that produces a sharp increase in the output and generates a fast spike. After the spike reset, the membrane capacitor CM is actively kept discharges by the K block, thorough the IK current for a set refractory period. With every spike, an adaptation current </a:t>
            </a:r>
            <a:r>
              <a:rPr lang="en-SG" dirty="0" err="1"/>
              <a:t>Iah</a:t>
            </a:r>
            <a:r>
              <a:rPr lang="en-SG" dirty="0"/>
              <a:t> is increased. As this current, which models the neuron’s </a:t>
            </a:r>
            <a:r>
              <a:rPr lang="en-SG" dirty="0" err="1"/>
              <a:t>afterhyper</a:t>
            </a:r>
            <a:r>
              <a:rPr lang="en-SG" dirty="0"/>
              <a:t>-polarizing current, is subtracted from the input, the output spike frequency decreases. This negative feedback mechanism models the neuron’s spike-frequency adaptation effect. At the same time, with every spike, a digital REQ signal is produced to activate the asynchronous digital AER circuits, for the chip </a:t>
            </a:r>
            <a:r>
              <a:rPr lang="en-SG" dirty="0" err="1"/>
              <a:t>Input/Output</a:t>
            </a:r>
            <a:r>
              <a:rPr lang="en-SG" dirty="0"/>
              <a:t> (I/O) communication circuits.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898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50C0-B147-4BDB-A0AB-0E552D2C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Silicon neuron output current (</a:t>
            </a:r>
            <a:r>
              <a:rPr lang="en-GB" dirty="0" err="1"/>
              <a:t>I_mem</a:t>
            </a:r>
            <a:r>
              <a:rPr lang="en-GB" dirty="0"/>
              <a:t>) and adaptation current(</a:t>
            </a:r>
            <a:r>
              <a:rPr lang="en-GB" dirty="0" err="1"/>
              <a:t>I_ahp</a:t>
            </a:r>
            <a:r>
              <a:rPr lang="en-GB" dirty="0"/>
              <a:t>) vs Time (s)</a:t>
            </a:r>
          </a:p>
        </p:txBody>
      </p:sp>
      <p:pic>
        <p:nvPicPr>
          <p:cNvPr id="18434" name="Picture 2" descr="Silicon neuron output current I mem and adaptation current I ah measured from one of the ROLLS neuron circuits in response to a step input current activated at t=0.3 s.">
            <a:extLst>
              <a:ext uri="{FF2B5EF4-FFF2-40B4-BE49-F238E27FC236}">
                <a16:creationId xmlns:a16="http://schemas.microsoft.com/office/drawing/2014/main" id="{091D9FF8-425D-4D9C-9BA2-9A1BA5BB13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2" y="1825625"/>
            <a:ext cx="56039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949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ECCA-D008-46F9-969D-81251B0B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Supervised Training of ROLLS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59B47-9637-4F34-90C0-4D4199EE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Neurons receive a high-frequency teacher signal to induce increases in the weights of the stimulated synapses. </a:t>
            </a:r>
          </a:p>
          <a:p>
            <a:r>
              <a:rPr lang="en-SG" dirty="0"/>
              <a:t>Those synapse belongs to neurons  that did not receive the teacher signal during that stimulus presentation tended to decrease their efficacies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771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51A0-838C-4B8F-80D8-7E51C543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and learning with the </a:t>
            </a:r>
            <a:r>
              <a:rPr lang="en-GB" dirty="0" err="1"/>
              <a:t>cxQaud</a:t>
            </a:r>
            <a:r>
              <a:rPr lang="en-GB" dirty="0"/>
              <a:t> and ROLLS chips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AFCF3B-F34E-4113-95AE-425484D004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2509" y="1795166"/>
            <a:ext cx="5746981" cy="48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52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B829-B59B-41E9-8C3F-21E0A06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D4BA-687D-4701-9A99-5F54FED31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Demonstrate the feasibility of the setup</a:t>
            </a:r>
          </a:p>
          <a:p>
            <a:r>
              <a:rPr lang="en-SG" dirty="0"/>
              <a:t>Highlight the low-latency and low-power performance</a:t>
            </a:r>
          </a:p>
          <a:p>
            <a:r>
              <a:rPr lang="en-SG" dirty="0"/>
              <a:t>Can potentially solve the von Neumann bottleneck problem for dedicated DNN computing platforms. </a:t>
            </a:r>
          </a:p>
          <a:p>
            <a:r>
              <a:rPr lang="en-SG" dirty="0"/>
              <a:t>Useful for real-time sensory processing applications and for being integrated in embedded systems.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6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49C7-CE07-4533-B6DF-0E8811298E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Spiking Deep Convolutional Neural Network for Energy-Efficient Object Recognition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F68C2-AE40-4473-AC69-6E572B19B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6170"/>
            <a:ext cx="9144000" cy="511629"/>
          </a:xfrm>
        </p:spPr>
        <p:txBody>
          <a:bodyPr/>
          <a:lstStyle/>
          <a:p>
            <a:r>
              <a:rPr lang="en-SG" dirty="0" err="1"/>
              <a:t>Yongqiang</a:t>
            </a:r>
            <a:r>
              <a:rPr lang="en-SG" dirty="0"/>
              <a:t> Cao</a:t>
            </a:r>
            <a:r>
              <a:rPr lang="en-GB" dirty="0"/>
              <a:t> – Yang Chen – Deepak Khosla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06880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5332-F1DB-4457-9DC3-C23037FB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dirty="0"/>
              <a:t>Why Convolutional Neural Network (CNN)?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32DE-5C58-4343-BD46-8DCB4746B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51"/>
          </a:xfrm>
        </p:spPr>
        <p:txBody>
          <a:bodyPr/>
          <a:lstStyle/>
          <a:p>
            <a:r>
              <a:rPr lang="en-SG" dirty="0"/>
              <a:t>suitable for difficult vision problems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7913EE-F3D8-4706-8BC8-085E61E7C347}"/>
              </a:ext>
            </a:extLst>
          </p:cNvPr>
          <p:cNvSpPr txBox="1">
            <a:spLocks/>
          </p:cNvSpPr>
          <p:nvPr/>
        </p:nvSpPr>
        <p:spPr>
          <a:xfrm>
            <a:off x="948560" y="28928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Why Spiked Based Neuromorphic CNN?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74AB84-C596-4829-B359-C790FA5A5131}"/>
              </a:ext>
            </a:extLst>
          </p:cNvPr>
          <p:cNvSpPr txBox="1">
            <a:spLocks/>
          </p:cNvSpPr>
          <p:nvPr/>
        </p:nvSpPr>
        <p:spPr>
          <a:xfrm>
            <a:off x="948560" y="4353357"/>
            <a:ext cx="10515600" cy="1837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Conventional CNN algorithms are becoming increasingly complex and often require more powerful computing platforms</a:t>
            </a:r>
          </a:p>
          <a:p>
            <a:r>
              <a:rPr lang="en-SG" dirty="0"/>
              <a:t>Can take advantage of the emerging class of ultra-low power spike-based hardware architectures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6133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9521-70DE-4DE6-B52D-4979E7B8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 typical CNN architecture with 3 convolution layers and a fully connected classification layer</a:t>
            </a:r>
            <a:endParaRPr lang="en-GB" dirty="0"/>
          </a:p>
        </p:txBody>
      </p:sp>
      <p:pic>
        <p:nvPicPr>
          <p:cNvPr id="1026" name="Picture 2" descr="Fig. 1 A typical CNN architecture with 3 convolution layers and a fully connected classification layer. An additional “softmax” output layer is used during training but is omitted here and in the rest of the paper for brevity">
            <a:extLst>
              <a:ext uri="{FF2B5EF4-FFF2-40B4-BE49-F238E27FC236}">
                <a16:creationId xmlns:a16="http://schemas.microsoft.com/office/drawing/2014/main" id="{014DFDCC-CA5E-4A79-A89D-7D1885BB93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87823"/>
            <a:ext cx="10515600" cy="282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6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0A46-CFC6-423A-8126-E5483DF9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RGB to YUV (</a:t>
            </a:r>
            <a:r>
              <a:rPr lang="en-SG" dirty="0" err="1"/>
              <a:t>Y’CrCb</a:t>
            </a:r>
            <a:r>
              <a:rPr lang="en-SG" dirty="0"/>
              <a:t>)</a:t>
            </a:r>
            <a:endParaRPr lang="en-GB" dirty="0"/>
          </a:p>
        </p:txBody>
      </p:sp>
      <p:pic>
        <p:nvPicPr>
          <p:cNvPr id="19458" name="Picture 2" descr="RGB to YCrCb Conversion  ">
            <a:extLst>
              <a:ext uri="{FF2B5EF4-FFF2-40B4-BE49-F238E27FC236}">
                <a16:creationId xmlns:a16="http://schemas.microsoft.com/office/drawing/2014/main" id="{B8E785F4-B768-4157-AF36-A07199888A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310" y="2010291"/>
            <a:ext cx="8097380" cy="398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1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77A4-13D9-46CB-9F65-9D3AB971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Convolution Layer (1 kernel to 1 map)</a:t>
            </a:r>
            <a:endParaRPr lang="en-GB" dirty="0"/>
          </a:p>
        </p:txBody>
      </p:sp>
      <p:pic>
        <p:nvPicPr>
          <p:cNvPr id="22530" name="Picture 2" descr="https://miro.medium.com/max/789/1*GcI7G-JLAQiEoCON7xFbhg.gif">
            <a:extLst>
              <a:ext uri="{FF2B5EF4-FFF2-40B4-BE49-F238E27FC236}">
                <a16:creationId xmlns:a16="http://schemas.microsoft.com/office/drawing/2014/main" id="{68D5D15B-0CF7-4B5D-83F2-DD63BE76A96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217249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165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B638-C8B8-40AA-96EB-9D4835A6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Tanh(x)</a:t>
            </a:r>
            <a:endParaRPr lang="en-GB" dirty="0"/>
          </a:p>
        </p:txBody>
      </p:sp>
      <p:pic>
        <p:nvPicPr>
          <p:cNvPr id="20482" name="Picture 2" descr="http://math.feld.cvut.cz/mt/txtb/4/gifa4/pe3ba4fg.gif">
            <a:extLst>
              <a:ext uri="{FF2B5EF4-FFF2-40B4-BE49-F238E27FC236}">
                <a16:creationId xmlns:a16="http://schemas.microsoft.com/office/drawing/2014/main" id="{281BBA97-0966-4660-9CE3-86EE222C7F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15" y="2185639"/>
            <a:ext cx="6389369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29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7B3B-2681-421C-8D82-E1C29AC1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in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3F46A-7CC9-4F00-972E-101B9BDCE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Negative output values in CNN layers are more difficult to be represented accurately in SNN. Negative sources:</a:t>
            </a:r>
          </a:p>
          <a:p>
            <a:pPr lvl="1"/>
            <a:r>
              <a:rPr lang="en-SG" dirty="0"/>
              <a:t>The sigmoid function tanh() has output values between -1.0 and 1.0</a:t>
            </a:r>
          </a:p>
          <a:p>
            <a:pPr lvl="1"/>
            <a:r>
              <a:rPr lang="en-SG" dirty="0"/>
              <a:t>In each convolution layer, the values of each output feature map are weighted sums of inputs plus biases. These can be negative.</a:t>
            </a:r>
          </a:p>
          <a:p>
            <a:pPr lvl="1"/>
            <a:r>
              <a:rPr lang="en-SG" dirty="0"/>
              <a:t>Output values from </a:t>
            </a:r>
            <a:r>
              <a:rPr lang="en-SG" dirty="0" err="1"/>
              <a:t>preprocessing</a:t>
            </a:r>
            <a:r>
              <a:rPr lang="en-SG" dirty="0"/>
              <a:t> (e.g., </a:t>
            </a:r>
            <a:r>
              <a:rPr lang="en-SG" dirty="0" err="1"/>
              <a:t>color</a:t>
            </a:r>
            <a:r>
              <a:rPr lang="en-SG" dirty="0"/>
              <a:t> transform and spatial normalization) can produce negative values</a:t>
            </a:r>
          </a:p>
          <a:p>
            <a:r>
              <a:rPr lang="en-SG" dirty="0"/>
              <a:t>No good way to represent biases in spiking networks (Can be +</a:t>
            </a:r>
            <a:r>
              <a:rPr lang="en-SG" dirty="0" err="1"/>
              <a:t>ve</a:t>
            </a:r>
            <a:r>
              <a:rPr lang="en-SG" dirty="0"/>
              <a:t> or –</a:t>
            </a:r>
            <a:r>
              <a:rPr lang="en-SG" dirty="0" err="1"/>
              <a:t>ve</a:t>
            </a:r>
            <a:r>
              <a:rPr lang="en-SG" dirty="0"/>
              <a:t>)</a:t>
            </a:r>
          </a:p>
          <a:p>
            <a:r>
              <a:rPr lang="en-SG" dirty="0"/>
              <a:t>Max-pooling requires two layers of spiking networks -&gt; need more neurons</a:t>
            </a:r>
          </a:p>
        </p:txBody>
      </p:sp>
    </p:spTree>
    <p:extLst>
      <p:ext uri="{BB962C8B-B14F-4D97-AF65-F5344CB8AC3E}">
        <p14:creationId xmlns:p14="http://schemas.microsoft.com/office/powerpoint/2010/main" val="1085532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D57F-A7C1-450C-88FF-CF844C10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Flow-diagram of converting a CNN into SNN architecture </a:t>
            </a:r>
            <a:endParaRPr lang="en-GB" dirty="0"/>
          </a:p>
        </p:txBody>
      </p:sp>
      <p:pic>
        <p:nvPicPr>
          <p:cNvPr id="3074" name="Picture 2" descr="Fig. 2 Flow-diagram of converting a CNN into SNN architecture">
            <a:extLst>
              <a:ext uri="{FF2B5EF4-FFF2-40B4-BE49-F238E27FC236}">
                <a16:creationId xmlns:a16="http://schemas.microsoft.com/office/drawing/2014/main" id="{019ADC8D-618B-42BF-8544-AFE5C66D44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"/>
          <a:stretch/>
        </p:blipFill>
        <p:spPr bwMode="auto">
          <a:xfrm>
            <a:off x="2886075" y="3429000"/>
            <a:ext cx="6419850" cy="123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46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0578-73F3-4019-BF6F-F51A6A42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Tailored CNN architecture </a:t>
            </a:r>
          </a:p>
        </p:txBody>
      </p:sp>
      <p:pic>
        <p:nvPicPr>
          <p:cNvPr id="5122" name="Picture 2" descr="Fig. 3 Tailored CNN architecture">
            <a:extLst>
              <a:ext uri="{FF2B5EF4-FFF2-40B4-BE49-F238E27FC236}">
                <a16:creationId xmlns:a16="http://schemas.microsoft.com/office/drawing/2014/main" id="{F8ACF6C3-D11E-4B80-B44D-3B16A7F614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85" b="57629"/>
          <a:stretch/>
        </p:blipFill>
        <p:spPr bwMode="auto">
          <a:xfrm>
            <a:off x="260446" y="2333241"/>
            <a:ext cx="11671107" cy="32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5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1E7E-43CD-4B0E-B8AD-FE35CD52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Tailored CNN architecture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AFC0-628A-4CB7-9EC0-F37433C6E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Make output values in all layers positive:</a:t>
            </a:r>
          </a:p>
          <a:p>
            <a:pPr lvl="1"/>
            <a:r>
              <a:rPr lang="en-GB" dirty="0"/>
              <a:t>Use abs() , omitted when used RGB (already positive)</a:t>
            </a:r>
          </a:p>
          <a:p>
            <a:pPr lvl="1"/>
            <a:r>
              <a:rPr lang="en-GB" dirty="0"/>
              <a:t>Change tanh() to </a:t>
            </a:r>
            <a:r>
              <a:rPr lang="en-GB" dirty="0" err="1"/>
              <a:t>HalfRect</a:t>
            </a:r>
            <a:r>
              <a:rPr lang="en-GB" dirty="0"/>
              <a:t>() (means rectified linear units - see next slide)</a:t>
            </a:r>
          </a:p>
          <a:p>
            <a:r>
              <a:rPr lang="en-SG" dirty="0"/>
              <a:t>Remove biases from all convolution and the fully connected layers (</a:t>
            </a:r>
            <a:r>
              <a:rPr lang="en-SG" dirty="0" err="1"/>
              <a:t>i.e</a:t>
            </a:r>
            <a:r>
              <a:rPr lang="en-SG" dirty="0"/>
              <a:t> set bias to 0).</a:t>
            </a:r>
          </a:p>
          <a:p>
            <a:r>
              <a:rPr lang="en-SG" dirty="0"/>
              <a:t> Use spatial linear subsampling instead of spatial </a:t>
            </a:r>
            <a:r>
              <a:rPr lang="en-SG" dirty="0" err="1"/>
              <a:t>maxpooling</a:t>
            </a:r>
            <a:r>
              <a:rPr lang="en-SG" dirty="0"/>
              <a:t>. The spatial linear subsampling adds all pixels over a small image </a:t>
            </a:r>
            <a:r>
              <a:rPr lang="en-SG" dirty="0" err="1"/>
              <a:t>neighborhood</a:t>
            </a:r>
            <a:r>
              <a:rPr lang="en-SG" dirty="0"/>
              <a:t> using a kernel of uniform weights which sum to 1.0 (easy to convert to spike)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81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B9A0-4787-4F9B-A3F8-65127E6A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HalfRect</a:t>
            </a:r>
            <a:endParaRPr lang="en-GB" dirty="0"/>
          </a:p>
        </p:txBody>
      </p:sp>
      <p:pic>
        <p:nvPicPr>
          <p:cNvPr id="25602" name="Picture 2" descr="Image result for halfrect">
            <a:extLst>
              <a:ext uri="{FF2B5EF4-FFF2-40B4-BE49-F238E27FC236}">
                <a16:creationId xmlns:a16="http://schemas.microsoft.com/office/drawing/2014/main" id="{206AC641-FD61-4E30-AD45-88ACCAA7CB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1747" r="1377" b="1942"/>
          <a:stretch/>
        </p:blipFill>
        <p:spPr bwMode="auto">
          <a:xfrm>
            <a:off x="1849821" y="1776248"/>
            <a:ext cx="8902262" cy="47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03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A059-34F6-4B5E-8AC5-F6801F05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Spike Based CNN Architecture</a:t>
            </a:r>
            <a:endParaRPr lang="en-GB" dirty="0"/>
          </a:p>
        </p:txBody>
      </p:sp>
      <p:pic>
        <p:nvPicPr>
          <p:cNvPr id="4" name="Picture 2" descr="Fig. 3 Tailored CNN architecture">
            <a:extLst>
              <a:ext uri="{FF2B5EF4-FFF2-40B4-BE49-F238E27FC236}">
                <a16:creationId xmlns:a16="http://schemas.microsoft.com/office/drawing/2014/main" id="{FB976C45-A818-4B1F-AFC1-B5FBFE182F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2"/>
          <a:stretch/>
        </p:blipFill>
        <p:spPr bwMode="auto">
          <a:xfrm>
            <a:off x="419679" y="1806302"/>
            <a:ext cx="11352642" cy="398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8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344C-23BF-40DB-8A56-258948A1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Detailed Spiking CNN (SNN) architecture </a:t>
            </a:r>
            <a:endParaRPr lang="en-GB" dirty="0"/>
          </a:p>
        </p:txBody>
      </p:sp>
      <p:pic>
        <p:nvPicPr>
          <p:cNvPr id="8194" name="Picture 2" descr="Fig. 5 Detailed Spiking CNN (SNN) architecture">
            <a:extLst>
              <a:ext uri="{FF2B5EF4-FFF2-40B4-BE49-F238E27FC236}">
                <a16:creationId xmlns:a16="http://schemas.microsoft.com/office/drawing/2014/main" id="{24170977-DB2F-4A4D-926F-353F840D6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87" y="1376855"/>
            <a:ext cx="8435824" cy="548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501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C89D-7B8F-4FFF-859B-31274A97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Spike Based CNN Architecture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6ED08-2812-4485-A697-69AA8B50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Everything else the same but with new addition:</a:t>
            </a:r>
          </a:p>
          <a:p>
            <a:pPr lvl="1"/>
            <a:r>
              <a:rPr lang="en-SG" dirty="0"/>
              <a:t>Spike Generation</a:t>
            </a:r>
          </a:p>
          <a:p>
            <a:pPr lvl="1"/>
            <a:r>
              <a:rPr lang="en-SG" dirty="0"/>
              <a:t>Spike Counter</a:t>
            </a:r>
          </a:p>
          <a:p>
            <a:r>
              <a:rPr lang="en-SG" dirty="0"/>
              <a:t>No more </a:t>
            </a:r>
            <a:r>
              <a:rPr lang="en-SG" dirty="0" err="1"/>
              <a:t>halfRect</a:t>
            </a:r>
            <a:r>
              <a:rPr lang="en-SG" dirty="0"/>
              <a:t> (Spike based already means </a:t>
            </a:r>
            <a:r>
              <a:rPr lang="en-SG" dirty="0" err="1"/>
              <a:t>halfrect</a:t>
            </a:r>
            <a:r>
              <a:rPr lang="en-SG" dirty="0"/>
              <a:t>)</a:t>
            </a:r>
          </a:p>
          <a:p>
            <a:r>
              <a:rPr lang="en-GB" dirty="0"/>
              <a:t>Kernel weight is now synaptic strength (means the same)</a:t>
            </a:r>
          </a:p>
          <a:p>
            <a:r>
              <a:rPr lang="en-GB" dirty="0"/>
              <a:t>All biases set to 0</a:t>
            </a:r>
          </a:p>
          <a:p>
            <a:r>
              <a:rPr lang="en-GB" dirty="0"/>
              <a:t>Membrane potential from I&amp;F (see next slide for more info):</a:t>
            </a:r>
          </a:p>
          <a:p>
            <a:pPr marL="457200" lvl="1" indent="0">
              <a:buNone/>
            </a:pPr>
            <a:r>
              <a:rPr lang="en-GB" dirty="0"/>
              <a:t>V (t) = V (t − 1) + L + X(t), </a:t>
            </a:r>
          </a:p>
          <a:p>
            <a:pPr marL="457200" lvl="1" indent="0">
              <a:buNone/>
            </a:pPr>
            <a:r>
              <a:rPr lang="en-GB" dirty="0"/>
              <a:t>If V (t) ≥ </a:t>
            </a:r>
            <a:r>
              <a:rPr lang="el-GR" dirty="0"/>
              <a:t>θ , </a:t>
            </a:r>
            <a:r>
              <a:rPr lang="en-GB" dirty="0"/>
              <a:t>spike and reset V (t) = 0, </a:t>
            </a:r>
          </a:p>
          <a:p>
            <a:pPr marL="457200" lvl="1" indent="0">
              <a:buNone/>
            </a:pPr>
            <a:r>
              <a:rPr lang="en-GB" dirty="0"/>
              <a:t>If V(t) &lt; </a:t>
            </a:r>
            <a:r>
              <a:rPr lang="en-GB" dirty="0" err="1"/>
              <a:t>Vmin</a:t>
            </a:r>
            <a:r>
              <a:rPr lang="en-GB" dirty="0"/>
              <a:t>, reset V(t) = </a:t>
            </a:r>
            <a:r>
              <a:rPr lang="en-GB" dirty="0" err="1"/>
              <a:t>Vmin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Where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96970-3E71-454F-8545-61A9DA469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31" t="52260" r="18879" b="41610"/>
          <a:stretch/>
        </p:blipFill>
        <p:spPr>
          <a:xfrm>
            <a:off x="2291255" y="5833242"/>
            <a:ext cx="3957811" cy="6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5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6DA0-0E34-4335-AB1B-CF2B24CD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Spike Based CNN Architecture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F987-7B64-4ABC-8A61-87AEFE988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lvl="1"/>
            <a:r>
              <a:rPr lang="en-SG" dirty="0"/>
              <a:t>L is the constant leakage parameter</a:t>
            </a:r>
          </a:p>
          <a:p>
            <a:pPr lvl="1"/>
            <a:r>
              <a:rPr lang="el-GR" dirty="0"/>
              <a:t>Θ</a:t>
            </a:r>
            <a:r>
              <a:rPr lang="en-SG" dirty="0"/>
              <a:t> is the threshold</a:t>
            </a:r>
          </a:p>
          <a:p>
            <a:pPr lvl="1"/>
            <a:r>
              <a:rPr lang="en-SG" dirty="0"/>
              <a:t>A is input spikes (0 or 1) from previous layer</a:t>
            </a:r>
          </a:p>
          <a:p>
            <a:pPr lvl="1"/>
            <a:r>
              <a:rPr lang="en-SG" dirty="0"/>
              <a:t>K is the synaptic weight</a:t>
            </a:r>
          </a:p>
          <a:p>
            <a:pPr marL="457200" lvl="1" indent="0">
              <a:buNone/>
            </a:pPr>
            <a:endParaRPr lang="en-SG" dirty="0"/>
          </a:p>
          <a:p>
            <a:r>
              <a:rPr lang="en-SG" dirty="0"/>
              <a:t>Spike Generation:</a:t>
            </a:r>
          </a:p>
          <a:p>
            <a:pPr lvl="1"/>
            <a:r>
              <a:rPr lang="en-SG" dirty="0"/>
              <a:t>At time t, neuron (</a:t>
            </a:r>
            <a:r>
              <a:rPr lang="en-SG" dirty="0" err="1"/>
              <a:t>i</a:t>
            </a:r>
            <a:r>
              <a:rPr lang="en-SG" dirty="0"/>
              <a:t>, j) in the kth image map produces a spike if:</a:t>
            </a:r>
          </a:p>
          <a:p>
            <a:pPr marL="0" indent="0">
              <a:buNone/>
            </a:pPr>
            <a:endParaRPr lang="en-GB" dirty="0"/>
          </a:p>
          <a:p>
            <a:pPr marL="914400" lvl="2" indent="0">
              <a:buNone/>
            </a:pPr>
            <a:r>
              <a:rPr lang="en-GB" dirty="0"/>
              <a:t>Where:</a:t>
            </a:r>
          </a:p>
          <a:p>
            <a:pPr lvl="2"/>
            <a:r>
              <a:rPr lang="en-GB" dirty="0"/>
              <a:t>rand()</a:t>
            </a:r>
            <a:r>
              <a:rPr lang="en-SG" dirty="0"/>
              <a:t> is a random number generator with uniform distribution on (0.0, 1.0)</a:t>
            </a:r>
          </a:p>
          <a:p>
            <a:pPr lvl="2"/>
            <a:r>
              <a:rPr lang="en-SG" dirty="0"/>
              <a:t>c is a constant to scale the frequency of spikes generated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BED8E-6587-47D6-9D38-539016E60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1" t="70038" r="64052" b="25364"/>
          <a:stretch/>
        </p:blipFill>
        <p:spPr>
          <a:xfrm>
            <a:off x="1534510" y="4593021"/>
            <a:ext cx="1944415" cy="5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51B3-F626-433B-AAF0-26E56C52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Spatial Max Pooling</a:t>
            </a:r>
            <a:endParaRPr lang="en-GB" dirty="0"/>
          </a:p>
        </p:txBody>
      </p:sp>
      <p:pic>
        <p:nvPicPr>
          <p:cNvPr id="21506" name="Picture 2" descr="Related image">
            <a:extLst>
              <a:ext uri="{FF2B5EF4-FFF2-40B4-BE49-F238E27FC236}">
                <a16:creationId xmlns:a16="http://schemas.microsoft.com/office/drawing/2014/main" id="{05715055-FE7C-47CD-A55A-76E9FDAF4D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51" y="2261367"/>
            <a:ext cx="5833497" cy="392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859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1EB6-7415-4E9D-A329-2912B8CD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Parameters of spiking neurons in SNN simulator</a:t>
            </a:r>
            <a:endParaRPr lang="en-GB" dirty="0"/>
          </a:p>
        </p:txBody>
      </p:sp>
      <p:pic>
        <p:nvPicPr>
          <p:cNvPr id="2050" name="Picture 2" descr="Table 1 Parameters of spiking neurons in SNN simulator (refer to Eq. 1) for the experiments discussed in this paper unless stated otherwise">
            <a:extLst>
              <a:ext uri="{FF2B5EF4-FFF2-40B4-BE49-F238E27FC236}">
                <a16:creationId xmlns:a16="http://schemas.microsoft.com/office/drawing/2014/main" id="{CF69D3CC-CDAE-4CB9-86FC-540EC0F55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7"/>
          <a:stretch/>
        </p:blipFill>
        <p:spPr bwMode="auto">
          <a:xfrm>
            <a:off x="2933700" y="2709643"/>
            <a:ext cx="6324600" cy="272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907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C7A5-4749-4C04-A650-B22DC5DC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Neovision2 Tower Dataset 026</a:t>
            </a:r>
          </a:p>
        </p:txBody>
      </p:sp>
    </p:spTree>
    <p:extLst>
      <p:ext uri="{BB962C8B-B14F-4D97-AF65-F5344CB8AC3E}">
        <p14:creationId xmlns:p14="http://schemas.microsoft.com/office/powerpoint/2010/main" val="4185553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3E7A-489F-4946-9C1C-0F6CEAC4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4108" cy="1325563"/>
          </a:xfrm>
        </p:spPr>
        <p:txBody>
          <a:bodyPr>
            <a:normAutofit fontScale="90000"/>
          </a:bodyPr>
          <a:lstStyle/>
          <a:p>
            <a:r>
              <a:rPr lang="en-SG" dirty="0"/>
              <a:t>Sample image frame from DARPA Neovision2 Tower data set with ground truth objects highlighted</a:t>
            </a:r>
            <a:endParaRPr lang="en-GB" dirty="0"/>
          </a:p>
        </p:txBody>
      </p:sp>
      <p:pic>
        <p:nvPicPr>
          <p:cNvPr id="10242" name="Picture 2" descr="Fig. 6 Sample image frame from DARPA Neovision2 Tower data set with ground truth objects highlighted">
            <a:extLst>
              <a:ext uri="{FF2B5EF4-FFF2-40B4-BE49-F238E27FC236}">
                <a16:creationId xmlns:a16="http://schemas.microsoft.com/office/drawing/2014/main" id="{9925C594-0886-4E5A-B4EB-10785DB053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800" y="1825625"/>
            <a:ext cx="78023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112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6D39-2A72-463A-945C-F75767E9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Confusion matrix for CNN result on data set 026</a:t>
            </a:r>
            <a:endParaRPr lang="en-GB" dirty="0"/>
          </a:p>
        </p:txBody>
      </p:sp>
      <p:pic>
        <p:nvPicPr>
          <p:cNvPr id="4098" name="Picture 2" descr="Table 2 Confusion matrix for CNN result on data set 026">
            <a:extLst>
              <a:ext uri="{FF2B5EF4-FFF2-40B4-BE49-F238E27FC236}">
                <a16:creationId xmlns:a16="http://schemas.microsoft.com/office/drawing/2014/main" id="{E4D7DEA0-85F3-4C20-98D5-589AFBD81E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6"/>
          <a:stretch/>
        </p:blipFill>
        <p:spPr bwMode="auto">
          <a:xfrm>
            <a:off x="2933700" y="2910979"/>
            <a:ext cx="6324600" cy="2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885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BFB8-B7AD-4672-A877-9F624DEE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Confusion matrix for tailored CNN result on data set 026</a:t>
            </a:r>
            <a:endParaRPr lang="en-GB" dirty="0"/>
          </a:p>
        </p:txBody>
      </p:sp>
      <p:pic>
        <p:nvPicPr>
          <p:cNvPr id="6146" name="Picture 2" descr="Table 3 Confusion matrix for tailored CNN result on data set 026">
            <a:extLst>
              <a:ext uri="{FF2B5EF4-FFF2-40B4-BE49-F238E27FC236}">
                <a16:creationId xmlns:a16="http://schemas.microsoft.com/office/drawing/2014/main" id="{039AC0DB-7C79-4627-A711-68313D986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2896394"/>
            <a:ext cx="6324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04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BCF0C-3E10-4CF6-B328-BEC7A250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Confusion Matrix for SNN result on data set 026 (T = 100ms) </a:t>
            </a:r>
            <a:endParaRPr lang="en-GB" dirty="0"/>
          </a:p>
        </p:txBody>
      </p:sp>
      <p:pic>
        <p:nvPicPr>
          <p:cNvPr id="7172" name="Picture 4" descr="Table 4 Confusionmatrix for SNN result on data set 026 (T = 100ms)">
            <a:extLst>
              <a:ext uri="{FF2B5EF4-FFF2-40B4-BE49-F238E27FC236}">
                <a16:creationId xmlns:a16="http://schemas.microsoft.com/office/drawing/2014/main" id="{A26A381B-F7E0-4D3B-A41F-5D83504E2F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896394"/>
            <a:ext cx="63055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24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6CAF-3664-4A91-81E9-57036D34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CIFAR-10 Dataset 027</a:t>
            </a:r>
          </a:p>
        </p:txBody>
      </p:sp>
    </p:spTree>
    <p:extLst>
      <p:ext uri="{BB962C8B-B14F-4D97-AF65-F5344CB8AC3E}">
        <p14:creationId xmlns:p14="http://schemas.microsoft.com/office/powerpoint/2010/main" val="33584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7F5F-F405-4CC1-96B0-8221EFC8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Confusion matrix for CNN result on data set 027</a:t>
            </a:r>
            <a:endParaRPr lang="en-GB" dirty="0"/>
          </a:p>
        </p:txBody>
      </p:sp>
      <p:pic>
        <p:nvPicPr>
          <p:cNvPr id="9218" name="Picture 2" descr="Table 5 Confusion matrix for CNN result on data set 027">
            <a:extLst>
              <a:ext uri="{FF2B5EF4-FFF2-40B4-BE49-F238E27FC236}">
                <a16:creationId xmlns:a16="http://schemas.microsoft.com/office/drawing/2014/main" id="{A3AF2DD7-B3FD-4637-ADF2-25172DF4B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9"/>
          <a:stretch/>
        </p:blipFill>
        <p:spPr bwMode="auto">
          <a:xfrm>
            <a:off x="2933700" y="2885812"/>
            <a:ext cx="6324600" cy="237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346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12EF-343E-475F-BDDD-AE5E189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Confusion matrix for tailored CNN result on data set 027</a:t>
            </a:r>
            <a:endParaRPr lang="en-GB" dirty="0"/>
          </a:p>
        </p:txBody>
      </p:sp>
      <p:pic>
        <p:nvPicPr>
          <p:cNvPr id="11266" name="Picture 2" descr="Table 6 Confusion matrix for tailored CNN result on data set 027">
            <a:extLst>
              <a:ext uri="{FF2B5EF4-FFF2-40B4-BE49-F238E27FC236}">
                <a16:creationId xmlns:a16="http://schemas.microsoft.com/office/drawing/2014/main" id="{A54C79B4-E14E-4962-8921-D512532F27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"/>
          <a:stretch/>
        </p:blipFill>
        <p:spPr bwMode="auto">
          <a:xfrm>
            <a:off x="2933700" y="2877423"/>
            <a:ext cx="6324600" cy="237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871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D2C9-75F1-4D51-A032-6C378CCA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Confusion Matrix for SNN result on data set 027 (T = 100ms) </a:t>
            </a:r>
            <a:endParaRPr lang="en-GB" dirty="0"/>
          </a:p>
        </p:txBody>
      </p:sp>
      <p:pic>
        <p:nvPicPr>
          <p:cNvPr id="12290" name="Picture 2" descr="Table 7 Confusionmatrix for SNN result on data set 027 (T = 100ms)">
            <a:extLst>
              <a:ext uri="{FF2B5EF4-FFF2-40B4-BE49-F238E27FC236}">
                <a16:creationId xmlns:a16="http://schemas.microsoft.com/office/drawing/2014/main" id="{FE1A521D-50AF-4946-98B3-9DC38F9013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7" b="1"/>
          <a:stretch/>
        </p:blipFill>
        <p:spPr bwMode="auto">
          <a:xfrm>
            <a:off x="2933700" y="2843868"/>
            <a:ext cx="6324600" cy="24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76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40FE-C3AD-46A2-81F3-7495895E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cxQuad</a:t>
            </a:r>
            <a:r>
              <a:rPr lang="en-GB" dirty="0"/>
              <a:t> chip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A5D6CB-CE8A-4C73-B048-B0BA359238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786" y="1825625"/>
            <a:ext cx="67244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3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7D36-A846-479B-8E11-D9E85B65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 fontScale="90000"/>
          </a:bodyPr>
          <a:lstStyle/>
          <a:p>
            <a:r>
              <a:rPr lang="en-SG" dirty="0"/>
              <a:t>Comparison summary of Tower test set accuracies (global correct %) of regular, tailored and spiking implementations of CNN</a:t>
            </a:r>
            <a:endParaRPr lang="en-GB" dirty="0"/>
          </a:p>
        </p:txBody>
      </p:sp>
      <p:pic>
        <p:nvPicPr>
          <p:cNvPr id="13314" name="Picture 2" descr="Fig. 7 Comparison summary of Tower test set accuracies (global correct %) of regular, tailored and spiking implementations of CNN. Performance details are presented in confusion matrices shown in Tables 2, 3, 4, 5, 6 and 7">
            <a:extLst>
              <a:ext uri="{FF2B5EF4-FFF2-40B4-BE49-F238E27FC236}">
                <a16:creationId xmlns:a16="http://schemas.microsoft.com/office/drawing/2014/main" id="{194344A1-3DD3-420E-BDE2-020FF6081E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83" y="2141537"/>
            <a:ext cx="73820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735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4A22-54FA-4A3C-9919-BEE3D470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CNN baseline model for CIFAR-10 (with </a:t>
            </a:r>
            <a:r>
              <a:rPr lang="en-SG" dirty="0" err="1"/>
              <a:t>softmax</a:t>
            </a:r>
            <a:r>
              <a:rPr lang="en-SG" dirty="0"/>
              <a:t> output layer omitted) </a:t>
            </a:r>
            <a:endParaRPr lang="en-GB" dirty="0"/>
          </a:p>
        </p:txBody>
      </p:sp>
      <p:pic>
        <p:nvPicPr>
          <p:cNvPr id="14338" name="Picture 2" descr="Table 8 CNN baseline model for CIFAR-10 (with softmax output layer omitted)">
            <a:extLst>
              <a:ext uri="{FF2B5EF4-FFF2-40B4-BE49-F238E27FC236}">
                <a16:creationId xmlns:a16="http://schemas.microsoft.com/office/drawing/2014/main" id="{E6D28782-4F3C-4E18-B677-89AFBABE86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534444"/>
            <a:ext cx="96774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972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B456-C530-4522-892B-2105D4CB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CIFAR-10 test set performance of the baseline CNN model </a:t>
            </a:r>
            <a:endParaRPr lang="en-GB" dirty="0"/>
          </a:p>
        </p:txBody>
      </p:sp>
      <p:pic>
        <p:nvPicPr>
          <p:cNvPr id="15362" name="Picture 2" descr="Fig. 8 CIFAR-10 test set performance of the baseline CNN model shown in Table 8 (as “Regular CNN”), the tailored version (“Tailored CNN”), and the SNN implementation of the tailored model. The baseline and tailored models achieved very good performance in-line with the type of model used (see text for discussion), and the SNN implementation’s performance is very close to that of the tailored CNN">
            <a:extLst>
              <a:ext uri="{FF2B5EF4-FFF2-40B4-BE49-F238E27FC236}">
                <a16:creationId xmlns:a16="http://schemas.microsoft.com/office/drawing/2014/main" id="{67F7983B-1063-4888-828B-F38A79526D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14" y="1825625"/>
            <a:ext cx="59747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263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B379-49FE-4062-BA74-0276033D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Estimates of SNN power consumption mapping to spike-based hardware</a:t>
            </a:r>
            <a:endParaRPr lang="en-GB" dirty="0"/>
          </a:p>
        </p:txBody>
      </p:sp>
      <p:pic>
        <p:nvPicPr>
          <p:cNvPr id="16386" name="Picture 2" descr="Table 9 Estimates of SNNpower consumptionmapping to spike-based hardware. The value in column 3 (P) is calculated by substituting α in Eq. 4 with the corresponding value in column 2. The value in column 4 is the ratio of PFPGA to P , where PFPGA = 25 Watts, the power consumption of FPGA-based CNN implementation">
            <a:extLst>
              <a:ext uri="{FF2B5EF4-FFF2-40B4-BE49-F238E27FC236}">
                <a16:creationId xmlns:a16="http://schemas.microsoft.com/office/drawing/2014/main" id="{82D6D334-2100-46F1-9D9A-C7068C6B7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07022"/>
            <a:ext cx="10515600" cy="146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361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34BA-715C-495C-9D16-42F3EB4F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05AE8-74E9-49C2-9A14-F1BE9B028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energy efficiency</a:t>
            </a:r>
          </a:p>
          <a:p>
            <a:r>
              <a:rPr lang="en-SG" dirty="0"/>
              <a:t>High performance of </a:t>
            </a:r>
            <a:r>
              <a:rPr lang="en-SG" dirty="0" err="1"/>
              <a:t>stateof</a:t>
            </a:r>
            <a:r>
              <a:rPr lang="en-SG" dirty="0"/>
              <a:t>-the-art CNN for object recognition</a:t>
            </a:r>
          </a:p>
          <a:p>
            <a:r>
              <a:rPr lang="en-SG" dirty="0"/>
              <a:t>SNN architecture is more than two orders of magnitude energy-efficient vs </a:t>
            </a:r>
            <a:r>
              <a:rPr lang="en-GB" dirty="0"/>
              <a:t>e traditional FPGA-based CNN</a:t>
            </a:r>
          </a:p>
          <a:p>
            <a:r>
              <a:rPr lang="en-GB" dirty="0"/>
              <a:t>Scales as the original CNN</a:t>
            </a:r>
          </a:p>
          <a:p>
            <a:r>
              <a:rPr lang="en-GB" dirty="0"/>
              <a:t>No need learning in spike domain, just need conversion from original CNN</a:t>
            </a:r>
          </a:p>
        </p:txBody>
      </p:sp>
    </p:spTree>
    <p:extLst>
      <p:ext uri="{BB962C8B-B14F-4D97-AF65-F5344CB8AC3E}">
        <p14:creationId xmlns:p14="http://schemas.microsoft.com/office/powerpoint/2010/main" val="19132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9F9-FC79-41F5-9595-39EFBE0C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cxQuad</a:t>
            </a:r>
            <a:r>
              <a:rPr lang="en-SG" dirty="0"/>
              <a:t> Chip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6014-E527-4BEA-BEC3-BBA54B4F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Multicore (Analog neuron + synapse)</a:t>
            </a:r>
          </a:p>
          <a:p>
            <a:r>
              <a:rPr lang="en-SG" dirty="0"/>
              <a:t>Comprises Asynchronous digital routing fabric</a:t>
            </a:r>
          </a:p>
          <a:p>
            <a:r>
              <a:rPr lang="en-SG" dirty="0"/>
              <a:t>log domain Differential Pair Integrator + adaptive Integrate and Fire (I&amp;F) neuron circuit</a:t>
            </a:r>
          </a:p>
          <a:p>
            <a:r>
              <a:rPr lang="en-SG" dirty="0"/>
              <a:t>Address event Representation (AER) route spikes among neuron within a core, across cores and across chips boundaries.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27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BE43-FC37-4F5B-9F22-E7C861E5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cxQuad</a:t>
            </a:r>
            <a:r>
              <a:rPr lang="en-GB" dirty="0"/>
              <a:t>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7C68-5B6F-4AF8-820A-03B44329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1K neuron</a:t>
            </a:r>
          </a:p>
          <a:p>
            <a:r>
              <a:rPr lang="en-SG" dirty="0"/>
              <a:t>64K synapse among 4 cores</a:t>
            </a:r>
          </a:p>
          <a:p>
            <a:r>
              <a:rPr lang="en-SG" dirty="0"/>
              <a:t>16 * 16 unit (1 neuron and synapse block in each unit) in each core</a:t>
            </a:r>
          </a:p>
          <a:p>
            <a:r>
              <a:rPr lang="en-GB" dirty="0"/>
              <a:t>Each synapse block comprises linear integrator circuit which integrates input events from 64 12-bit programmable Content Addressable Memory (CAM)</a:t>
            </a:r>
          </a:p>
          <a:p>
            <a:r>
              <a:rPr lang="en-SG" dirty="0"/>
              <a:t>Output events generated by the neurons can be routed to the same core, via a Level-1 router, to other cores on the same chip, via a Level-2 router, or to cores on different chips, via a Level-3 router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70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8985-A885-45BE-8B3F-AE4848E1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cxQuad</a:t>
            </a:r>
            <a:r>
              <a:rPr lang="en-GB" dirty="0"/>
              <a:t>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27A5F-B6B0-4929-A1F5-AE9AB53C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SG" dirty="0"/>
              <a:t>memory used by the routers to store post synaptic destination addresses is implemented using 4k 12-bit Static Random Access Memory (SRAM)s blocks distributed among the Level-1, 2, and 3 router circuits.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36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2731-3547-4834-9C34-C580804E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ROLLS chip (layout)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2A5E7E-F054-44EB-A2B1-CE35F4B014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372" y="1825625"/>
            <a:ext cx="73392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3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5238</TotalTime>
  <Words>1751</Words>
  <Application>Microsoft Office PowerPoint</Application>
  <PresentationFormat>Widescreen</PresentationFormat>
  <Paragraphs>143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Neuromorphic Architectures for Spiking Deep Neural Networks</vt:lpstr>
      <vt:lpstr>Experimental setup</vt:lpstr>
      <vt:lpstr>Convolution Layer (1 kernel to 1 map)</vt:lpstr>
      <vt:lpstr>Spatial Max Pooling</vt:lpstr>
      <vt:lpstr>cxQuad chip</vt:lpstr>
      <vt:lpstr>cxQuad Chip</vt:lpstr>
      <vt:lpstr>cxQuad chip</vt:lpstr>
      <vt:lpstr>cxQuad chip</vt:lpstr>
      <vt:lpstr>ROLLS chip (layout)</vt:lpstr>
      <vt:lpstr>ROLLS Chip</vt:lpstr>
      <vt:lpstr>Comparison of cxQuad and ROLLS features</vt:lpstr>
      <vt:lpstr>Biological Neuron</vt:lpstr>
      <vt:lpstr>Biological Neuron Membrane Action Potential </vt:lpstr>
      <vt:lpstr>PowerPoint Presentation</vt:lpstr>
      <vt:lpstr>Synaptic plasticity (NMDA and AMPA Receptors)</vt:lpstr>
      <vt:lpstr>Synaptic plasticity (NMDA and AMPA Receptors)</vt:lpstr>
      <vt:lpstr>Synaptic plasticity (NMDA and AMPA Receptors)</vt:lpstr>
      <vt:lpstr>Synaptic plasticity (NMDA and AMPA Receptors)</vt:lpstr>
      <vt:lpstr>Synaptic plasticity (firing timing)</vt:lpstr>
      <vt:lpstr>Simplified schematic diagram of the cxQuad and ROLLS chips neuron circuit</vt:lpstr>
      <vt:lpstr>What’s happening in this circuit</vt:lpstr>
      <vt:lpstr>Silicon neuron output current (I_mem) and adaptation current(I_ahp) vs Time (s)</vt:lpstr>
      <vt:lpstr>Supervised Training of ROLLS</vt:lpstr>
      <vt:lpstr>Convolution and learning with the cxQaud and ROLLS chips</vt:lpstr>
      <vt:lpstr>Conclusion</vt:lpstr>
      <vt:lpstr>Spiking Deep Convolutional Neural Network for Energy-Efficient Object Recognition</vt:lpstr>
      <vt:lpstr>Why Convolutional Neural Network (CNN)?</vt:lpstr>
      <vt:lpstr>A typical CNN architecture with 3 convolution layers and a fully connected classification layer</vt:lpstr>
      <vt:lpstr>RGB to YUV (Y’CrCb)</vt:lpstr>
      <vt:lpstr>Tanh(x)</vt:lpstr>
      <vt:lpstr>Challenges in Implementation</vt:lpstr>
      <vt:lpstr>Flow-diagram of converting a CNN into SNN architecture </vt:lpstr>
      <vt:lpstr>Tailored CNN architecture </vt:lpstr>
      <vt:lpstr>Tailored CNN architecture </vt:lpstr>
      <vt:lpstr>HalfRect</vt:lpstr>
      <vt:lpstr>Spike Based CNN Architecture</vt:lpstr>
      <vt:lpstr>Detailed Spiking CNN (SNN) architecture </vt:lpstr>
      <vt:lpstr>Spike Based CNN Architecture</vt:lpstr>
      <vt:lpstr>Spike Based CNN Architecture</vt:lpstr>
      <vt:lpstr>Parameters of spiking neurons in SNN simulator</vt:lpstr>
      <vt:lpstr>Neovision2 Tower Dataset 026</vt:lpstr>
      <vt:lpstr>Sample image frame from DARPA Neovision2 Tower data set with ground truth objects highlighted</vt:lpstr>
      <vt:lpstr>Confusion matrix for CNN result on data set 026</vt:lpstr>
      <vt:lpstr>Confusion matrix for tailored CNN result on data set 026</vt:lpstr>
      <vt:lpstr>Confusion Matrix for SNN result on data set 026 (T = 100ms) </vt:lpstr>
      <vt:lpstr>CIFAR-10 Dataset 027</vt:lpstr>
      <vt:lpstr>Confusion matrix for CNN result on data set 027</vt:lpstr>
      <vt:lpstr>Confusion matrix for tailored CNN result on data set 027</vt:lpstr>
      <vt:lpstr>Confusion Matrix for SNN result on data set 027 (T = 100ms) </vt:lpstr>
      <vt:lpstr>Comparison summary of Tower test set accuracies (global correct %) of regular, tailored and spiking implementations of CNN</vt:lpstr>
      <vt:lpstr>CNN baseline model for CIFAR-10 (with softmax output layer omitted) </vt:lpstr>
      <vt:lpstr>CIFAR-10 test set performance of the baseline CNN model </vt:lpstr>
      <vt:lpstr>Estimates of SNN power consumption mapping to spike-based hardware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Deep Convolutional Neural Network for Energy-Efficient Object Recognition</dc:title>
  <dc:creator>#CHONG TIAN EN#</dc:creator>
  <cp:lastModifiedBy>#CHONG TIAN EN#</cp:lastModifiedBy>
  <cp:revision>2</cp:revision>
  <dcterms:created xsi:type="dcterms:W3CDTF">2019-10-21T12:47:43Z</dcterms:created>
  <dcterms:modified xsi:type="dcterms:W3CDTF">2020-04-23T14:19:03Z</dcterms:modified>
</cp:coreProperties>
</file>